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4"/>
  </p:notesMasterIdLst>
  <p:sldIdLst>
    <p:sldId id="259" r:id="rId3"/>
  </p:sldIdLst>
  <p:sldSz cx="25199975" cy="359997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09" autoAdjust="0"/>
    <p:restoredTop sz="86386" autoAdjust="0"/>
  </p:normalViewPr>
  <p:slideViewPr>
    <p:cSldViewPr snapToGrid="0">
      <p:cViewPr varScale="1">
        <p:scale>
          <a:sx n="16" d="100"/>
          <a:sy n="16" d="100"/>
        </p:scale>
        <p:origin x="2851" y="43"/>
      </p:cViewPr>
      <p:guideLst/>
    </p:cSldViewPr>
  </p:slideViewPr>
  <p:outlineViewPr>
    <p:cViewPr>
      <p:scale>
        <a:sx n="100" d="100"/>
        <a:sy n="100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0C7B68-F021-4C0D-80BF-1258DF2FB2C1}" type="datetimeFigureOut">
              <a:rPr lang="de-DE" smtClean="0"/>
              <a:t>15.10.2026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349500" y="1143000"/>
            <a:ext cx="21590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28BB97-84CF-4D58-A5F7-30825C40A325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17366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937510" rtl="0" eaLnBrk="1" latinLnBrk="0" hangingPunct="1">
      <a:defRPr sz="3855" kern="1200">
        <a:solidFill>
          <a:schemeClr val="tx1"/>
        </a:solidFill>
        <a:latin typeface="+mn-lt"/>
        <a:ea typeface="+mn-ea"/>
        <a:cs typeface="+mn-cs"/>
      </a:defRPr>
    </a:lvl1pPr>
    <a:lvl2pPr marL="1468755" algn="l" defTabSz="2937510" rtl="0" eaLnBrk="1" latinLnBrk="0" hangingPunct="1">
      <a:defRPr sz="3855" kern="1200">
        <a:solidFill>
          <a:schemeClr val="tx1"/>
        </a:solidFill>
        <a:latin typeface="+mn-lt"/>
        <a:ea typeface="+mn-ea"/>
        <a:cs typeface="+mn-cs"/>
      </a:defRPr>
    </a:lvl2pPr>
    <a:lvl3pPr marL="2937510" algn="l" defTabSz="2937510" rtl="0" eaLnBrk="1" latinLnBrk="0" hangingPunct="1">
      <a:defRPr sz="3855" kern="1200">
        <a:solidFill>
          <a:schemeClr val="tx1"/>
        </a:solidFill>
        <a:latin typeface="+mn-lt"/>
        <a:ea typeface="+mn-ea"/>
        <a:cs typeface="+mn-cs"/>
      </a:defRPr>
    </a:lvl3pPr>
    <a:lvl4pPr marL="4406265" algn="l" defTabSz="2937510" rtl="0" eaLnBrk="1" latinLnBrk="0" hangingPunct="1">
      <a:defRPr sz="3855" kern="1200">
        <a:solidFill>
          <a:schemeClr val="tx1"/>
        </a:solidFill>
        <a:latin typeface="+mn-lt"/>
        <a:ea typeface="+mn-ea"/>
        <a:cs typeface="+mn-cs"/>
      </a:defRPr>
    </a:lvl4pPr>
    <a:lvl5pPr marL="5875020" algn="l" defTabSz="2937510" rtl="0" eaLnBrk="1" latinLnBrk="0" hangingPunct="1">
      <a:defRPr sz="3855" kern="1200">
        <a:solidFill>
          <a:schemeClr val="tx1"/>
        </a:solidFill>
        <a:latin typeface="+mn-lt"/>
        <a:ea typeface="+mn-ea"/>
        <a:cs typeface="+mn-cs"/>
      </a:defRPr>
    </a:lvl5pPr>
    <a:lvl6pPr marL="7343775" algn="l" defTabSz="2937510" rtl="0" eaLnBrk="1" latinLnBrk="0" hangingPunct="1">
      <a:defRPr sz="3855" kern="1200">
        <a:solidFill>
          <a:schemeClr val="tx1"/>
        </a:solidFill>
        <a:latin typeface="+mn-lt"/>
        <a:ea typeface="+mn-ea"/>
        <a:cs typeface="+mn-cs"/>
      </a:defRPr>
    </a:lvl6pPr>
    <a:lvl7pPr marL="8812530" algn="l" defTabSz="2937510" rtl="0" eaLnBrk="1" latinLnBrk="0" hangingPunct="1">
      <a:defRPr sz="3855" kern="1200">
        <a:solidFill>
          <a:schemeClr val="tx1"/>
        </a:solidFill>
        <a:latin typeface="+mn-lt"/>
        <a:ea typeface="+mn-ea"/>
        <a:cs typeface="+mn-cs"/>
      </a:defRPr>
    </a:lvl7pPr>
    <a:lvl8pPr marL="10281285" algn="l" defTabSz="2937510" rtl="0" eaLnBrk="1" latinLnBrk="0" hangingPunct="1">
      <a:defRPr sz="3855" kern="1200">
        <a:solidFill>
          <a:schemeClr val="tx1"/>
        </a:solidFill>
        <a:latin typeface="+mn-lt"/>
        <a:ea typeface="+mn-ea"/>
        <a:cs typeface="+mn-cs"/>
      </a:defRPr>
    </a:lvl8pPr>
    <a:lvl9pPr marL="11750040" algn="l" defTabSz="2937510" rtl="0" eaLnBrk="1" latinLnBrk="0" hangingPunct="1">
      <a:defRPr sz="385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89998" y="5891626"/>
            <a:ext cx="21419979" cy="12533242"/>
          </a:xfrm>
        </p:spPr>
        <p:txBody>
          <a:bodyPr anchor="b"/>
          <a:lstStyle>
            <a:lvl1pPr algn="ctr">
              <a:defRPr sz="16535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49997" y="18908198"/>
            <a:ext cx="18899981" cy="8691601"/>
          </a:xfrm>
        </p:spPr>
        <p:txBody>
          <a:bodyPr/>
          <a:lstStyle>
            <a:lvl1pPr marL="0" indent="0" algn="ctr">
              <a:buNone/>
              <a:defRPr sz="6614"/>
            </a:lvl1pPr>
            <a:lvl2pPr marL="1259997" indent="0" algn="ctr">
              <a:buNone/>
              <a:defRPr sz="5512"/>
            </a:lvl2pPr>
            <a:lvl3pPr marL="2519995" indent="0" algn="ctr">
              <a:buNone/>
              <a:defRPr sz="4961"/>
            </a:lvl3pPr>
            <a:lvl4pPr marL="3779992" indent="0" algn="ctr">
              <a:buNone/>
              <a:defRPr sz="4409"/>
            </a:lvl4pPr>
            <a:lvl5pPr marL="5039990" indent="0" algn="ctr">
              <a:buNone/>
              <a:defRPr sz="4409"/>
            </a:lvl5pPr>
            <a:lvl6pPr marL="6299987" indent="0" algn="ctr">
              <a:buNone/>
              <a:defRPr sz="4409"/>
            </a:lvl6pPr>
            <a:lvl7pPr marL="7559985" indent="0" algn="ctr">
              <a:buNone/>
              <a:defRPr sz="4409"/>
            </a:lvl7pPr>
            <a:lvl8pPr marL="8819982" indent="0" algn="ctr">
              <a:buNone/>
              <a:defRPr sz="4409"/>
            </a:lvl8pPr>
            <a:lvl9pPr marL="10079980" indent="0" algn="ctr">
              <a:buNone/>
              <a:defRPr sz="4409"/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Roma, 13-15/12/2024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32nd National Meeting SICCH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9FE0-3926-4A45-9007-666BE85B87C3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0997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Roma, 13-15/12/2024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32nd National Meeting SICCH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9FE0-3926-4A45-9007-666BE85B87C3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0712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9375" y="8974945"/>
            <a:ext cx="21734978" cy="14974888"/>
          </a:xfrm>
        </p:spPr>
        <p:txBody>
          <a:bodyPr anchor="b"/>
          <a:lstStyle>
            <a:lvl1pPr>
              <a:defRPr sz="16535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19375" y="24091502"/>
            <a:ext cx="21734978" cy="7874940"/>
          </a:xfrm>
        </p:spPr>
        <p:txBody>
          <a:bodyPr/>
          <a:lstStyle>
            <a:lvl1pPr marL="0" indent="0">
              <a:buNone/>
              <a:defRPr sz="6614">
                <a:solidFill>
                  <a:schemeClr val="tx1"/>
                </a:solidFill>
              </a:defRPr>
            </a:lvl1pPr>
            <a:lvl2pPr marL="1259997" indent="0">
              <a:buNone/>
              <a:defRPr sz="5512">
                <a:solidFill>
                  <a:schemeClr val="tx1">
                    <a:tint val="75000"/>
                  </a:schemeClr>
                </a:solidFill>
              </a:defRPr>
            </a:lvl2pPr>
            <a:lvl3pPr marL="2519995" indent="0">
              <a:buNone/>
              <a:defRPr sz="4961">
                <a:solidFill>
                  <a:schemeClr val="tx1">
                    <a:tint val="75000"/>
                  </a:schemeClr>
                </a:solidFill>
              </a:defRPr>
            </a:lvl3pPr>
            <a:lvl4pPr marL="3779992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4pPr>
            <a:lvl5pPr marL="5039990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5pPr>
            <a:lvl6pPr marL="6299987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6pPr>
            <a:lvl7pPr marL="7559985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7pPr>
            <a:lvl8pPr marL="8819982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8pPr>
            <a:lvl9pPr marL="10079980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Roma, 13-15/12/2024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32nd National Meeting SICCH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9FE0-3926-4A45-9007-666BE85B87C3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2800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32498" y="9583264"/>
            <a:ext cx="10709989" cy="22841503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757488" y="9583264"/>
            <a:ext cx="10709989" cy="22841503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Roma, 13-15/12/2024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32nd National Meeting SICCH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9FE0-3926-4A45-9007-666BE85B87C3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7006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1" y="1916661"/>
            <a:ext cx="21734978" cy="6958285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5783" y="8824938"/>
            <a:ext cx="10660769" cy="4324966"/>
          </a:xfrm>
        </p:spPr>
        <p:txBody>
          <a:bodyPr anchor="b"/>
          <a:lstStyle>
            <a:lvl1pPr marL="0" indent="0">
              <a:buNone/>
              <a:defRPr sz="6614" b="1"/>
            </a:lvl1pPr>
            <a:lvl2pPr marL="1259997" indent="0">
              <a:buNone/>
              <a:defRPr sz="5512" b="1"/>
            </a:lvl2pPr>
            <a:lvl3pPr marL="2519995" indent="0">
              <a:buNone/>
              <a:defRPr sz="4961" b="1"/>
            </a:lvl3pPr>
            <a:lvl4pPr marL="3779992" indent="0">
              <a:buNone/>
              <a:defRPr sz="4409" b="1"/>
            </a:lvl4pPr>
            <a:lvl5pPr marL="5039990" indent="0">
              <a:buNone/>
              <a:defRPr sz="4409" b="1"/>
            </a:lvl5pPr>
            <a:lvl6pPr marL="6299987" indent="0">
              <a:buNone/>
              <a:defRPr sz="4409" b="1"/>
            </a:lvl6pPr>
            <a:lvl7pPr marL="7559985" indent="0">
              <a:buNone/>
              <a:defRPr sz="4409" b="1"/>
            </a:lvl7pPr>
            <a:lvl8pPr marL="8819982" indent="0">
              <a:buNone/>
              <a:defRPr sz="4409" b="1"/>
            </a:lvl8pPr>
            <a:lvl9pPr marL="10079980" indent="0">
              <a:buNone/>
              <a:defRPr sz="4409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35783" y="13149904"/>
            <a:ext cx="10660769" cy="19341529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757489" y="8824938"/>
            <a:ext cx="10713272" cy="4324966"/>
          </a:xfrm>
        </p:spPr>
        <p:txBody>
          <a:bodyPr anchor="b"/>
          <a:lstStyle>
            <a:lvl1pPr marL="0" indent="0">
              <a:buNone/>
              <a:defRPr sz="6614" b="1"/>
            </a:lvl1pPr>
            <a:lvl2pPr marL="1259997" indent="0">
              <a:buNone/>
              <a:defRPr sz="5512" b="1"/>
            </a:lvl2pPr>
            <a:lvl3pPr marL="2519995" indent="0">
              <a:buNone/>
              <a:defRPr sz="4961" b="1"/>
            </a:lvl3pPr>
            <a:lvl4pPr marL="3779992" indent="0">
              <a:buNone/>
              <a:defRPr sz="4409" b="1"/>
            </a:lvl4pPr>
            <a:lvl5pPr marL="5039990" indent="0">
              <a:buNone/>
              <a:defRPr sz="4409" b="1"/>
            </a:lvl5pPr>
            <a:lvl6pPr marL="6299987" indent="0">
              <a:buNone/>
              <a:defRPr sz="4409" b="1"/>
            </a:lvl6pPr>
            <a:lvl7pPr marL="7559985" indent="0">
              <a:buNone/>
              <a:defRPr sz="4409" b="1"/>
            </a:lvl7pPr>
            <a:lvl8pPr marL="8819982" indent="0">
              <a:buNone/>
              <a:defRPr sz="4409" b="1"/>
            </a:lvl8pPr>
            <a:lvl9pPr marL="10079980" indent="0">
              <a:buNone/>
              <a:defRPr sz="4409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757489" y="13149904"/>
            <a:ext cx="10713272" cy="19341529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Roma, 13-15/12/2024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32nd National Meeting SICCH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9FE0-3926-4A45-9007-666BE85B87C3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1425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Roma, 13-15/12/2024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32nd National Meeting SICCH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9FE0-3926-4A45-9007-666BE85B87C3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9851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Roma, 13-15/12/2024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32nd National Meeting SICCH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9FE0-3926-4A45-9007-666BE85B87C3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8276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0" y="2399982"/>
            <a:ext cx="8127648" cy="8399939"/>
          </a:xfrm>
        </p:spPr>
        <p:txBody>
          <a:bodyPr anchor="b"/>
          <a:lstStyle>
            <a:lvl1pPr>
              <a:defRPr sz="8819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13272" y="5183304"/>
            <a:ext cx="12757487" cy="25583147"/>
          </a:xfrm>
        </p:spPr>
        <p:txBody>
          <a:bodyPr/>
          <a:lstStyle>
            <a:lvl1pPr>
              <a:defRPr sz="8819"/>
            </a:lvl1pPr>
            <a:lvl2pPr>
              <a:defRPr sz="7717"/>
            </a:lvl2pPr>
            <a:lvl3pPr>
              <a:defRPr sz="6614"/>
            </a:lvl3pPr>
            <a:lvl4pPr>
              <a:defRPr sz="5512"/>
            </a:lvl4pPr>
            <a:lvl5pPr>
              <a:defRPr sz="5512"/>
            </a:lvl5pPr>
            <a:lvl6pPr>
              <a:defRPr sz="5512"/>
            </a:lvl6pPr>
            <a:lvl7pPr>
              <a:defRPr sz="5512"/>
            </a:lvl7pPr>
            <a:lvl8pPr>
              <a:defRPr sz="5512"/>
            </a:lvl8pPr>
            <a:lvl9pPr>
              <a:defRPr sz="5512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5780" y="10799922"/>
            <a:ext cx="8127648" cy="20008190"/>
          </a:xfrm>
        </p:spPr>
        <p:txBody>
          <a:bodyPr/>
          <a:lstStyle>
            <a:lvl1pPr marL="0" indent="0">
              <a:buNone/>
              <a:defRPr sz="4409"/>
            </a:lvl1pPr>
            <a:lvl2pPr marL="1259997" indent="0">
              <a:buNone/>
              <a:defRPr sz="3858"/>
            </a:lvl2pPr>
            <a:lvl3pPr marL="2519995" indent="0">
              <a:buNone/>
              <a:defRPr sz="3307"/>
            </a:lvl3pPr>
            <a:lvl4pPr marL="3779992" indent="0">
              <a:buNone/>
              <a:defRPr sz="2756"/>
            </a:lvl4pPr>
            <a:lvl5pPr marL="5039990" indent="0">
              <a:buNone/>
              <a:defRPr sz="2756"/>
            </a:lvl5pPr>
            <a:lvl6pPr marL="6299987" indent="0">
              <a:buNone/>
              <a:defRPr sz="2756"/>
            </a:lvl6pPr>
            <a:lvl7pPr marL="7559985" indent="0">
              <a:buNone/>
              <a:defRPr sz="2756"/>
            </a:lvl7pPr>
            <a:lvl8pPr marL="8819982" indent="0">
              <a:buNone/>
              <a:defRPr sz="2756"/>
            </a:lvl8pPr>
            <a:lvl9pPr marL="10079980" indent="0">
              <a:buNone/>
              <a:defRPr sz="2756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Roma, 13-15/12/2024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32nd National Meeting SICCH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9FE0-3926-4A45-9007-666BE85B87C3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1109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0" y="2399982"/>
            <a:ext cx="8127648" cy="8399939"/>
          </a:xfrm>
        </p:spPr>
        <p:txBody>
          <a:bodyPr anchor="b"/>
          <a:lstStyle>
            <a:lvl1pPr>
              <a:defRPr sz="8819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713272" y="5183304"/>
            <a:ext cx="12757487" cy="25583147"/>
          </a:xfrm>
        </p:spPr>
        <p:txBody>
          <a:bodyPr anchor="t"/>
          <a:lstStyle>
            <a:lvl1pPr marL="0" indent="0">
              <a:buNone/>
              <a:defRPr sz="8819"/>
            </a:lvl1pPr>
            <a:lvl2pPr marL="1259997" indent="0">
              <a:buNone/>
              <a:defRPr sz="7717"/>
            </a:lvl2pPr>
            <a:lvl3pPr marL="2519995" indent="0">
              <a:buNone/>
              <a:defRPr sz="6614"/>
            </a:lvl3pPr>
            <a:lvl4pPr marL="3779992" indent="0">
              <a:buNone/>
              <a:defRPr sz="5512"/>
            </a:lvl4pPr>
            <a:lvl5pPr marL="5039990" indent="0">
              <a:buNone/>
              <a:defRPr sz="5512"/>
            </a:lvl5pPr>
            <a:lvl6pPr marL="6299987" indent="0">
              <a:buNone/>
              <a:defRPr sz="5512"/>
            </a:lvl6pPr>
            <a:lvl7pPr marL="7559985" indent="0">
              <a:buNone/>
              <a:defRPr sz="5512"/>
            </a:lvl7pPr>
            <a:lvl8pPr marL="8819982" indent="0">
              <a:buNone/>
              <a:defRPr sz="5512"/>
            </a:lvl8pPr>
            <a:lvl9pPr marL="10079980" indent="0">
              <a:buNone/>
              <a:defRPr sz="5512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5780" y="10799922"/>
            <a:ext cx="8127648" cy="20008190"/>
          </a:xfrm>
        </p:spPr>
        <p:txBody>
          <a:bodyPr/>
          <a:lstStyle>
            <a:lvl1pPr marL="0" indent="0">
              <a:buNone/>
              <a:defRPr sz="4409"/>
            </a:lvl1pPr>
            <a:lvl2pPr marL="1259997" indent="0">
              <a:buNone/>
              <a:defRPr sz="3858"/>
            </a:lvl2pPr>
            <a:lvl3pPr marL="2519995" indent="0">
              <a:buNone/>
              <a:defRPr sz="3307"/>
            </a:lvl3pPr>
            <a:lvl4pPr marL="3779992" indent="0">
              <a:buNone/>
              <a:defRPr sz="2756"/>
            </a:lvl4pPr>
            <a:lvl5pPr marL="5039990" indent="0">
              <a:buNone/>
              <a:defRPr sz="2756"/>
            </a:lvl5pPr>
            <a:lvl6pPr marL="6299987" indent="0">
              <a:buNone/>
              <a:defRPr sz="2756"/>
            </a:lvl6pPr>
            <a:lvl7pPr marL="7559985" indent="0">
              <a:buNone/>
              <a:defRPr sz="2756"/>
            </a:lvl7pPr>
            <a:lvl8pPr marL="8819982" indent="0">
              <a:buNone/>
              <a:defRPr sz="2756"/>
            </a:lvl8pPr>
            <a:lvl9pPr marL="10079980" indent="0">
              <a:buNone/>
              <a:defRPr sz="2756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Roma, 13-15/12/2024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32nd National Meeting SICCH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9FE0-3926-4A45-9007-666BE85B87C3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29904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Roma, 13-15/12/2024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32nd National Meeting SICCH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9FE0-3926-4A45-9007-666BE85B87C3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5374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8033733" y="1916653"/>
            <a:ext cx="5433745" cy="30508114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32500" y="1916653"/>
            <a:ext cx="15986234" cy="30508114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Roma, 13-15/12/2024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32nd National Meeting SICCH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9FE0-3926-4A45-9007-666BE85B87C3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74401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604F0E-A2A3-F7E9-FF1B-51E56FF513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49600" y="5891213"/>
            <a:ext cx="18900775" cy="12533312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0B0C8E6-58F1-B575-30DC-0637B70C4F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49600" y="18908713"/>
            <a:ext cx="18900775" cy="86915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AA540F4-94DC-9112-0594-D52A7A4EE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21EC5-0403-45AB-85BD-EB75F5008AA7}" type="datetimeFigureOut">
              <a:rPr lang="de-DE" smtClean="0"/>
              <a:t>15.10.2026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C5C9811-F4EF-7CA9-0815-D9262DA7B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FC3CE5E-856C-6812-5C3C-60693E8B0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C5331-5AB3-4B19-9742-245F051D3962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84582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2B0066-A30B-6468-33B4-1BC5CAFE4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5635038-F638-8839-A6D1-223E3234D8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D8A6E18-11BF-877A-668A-9E167EF03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21EC5-0403-45AB-85BD-EB75F5008AA7}" type="datetimeFigureOut">
              <a:rPr lang="de-DE" smtClean="0"/>
              <a:t>15.10.2026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498FCE8-3387-AB15-5529-C910AB283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04409A8-4000-4B80-94A9-77E58A911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C5331-5AB3-4B19-9742-245F051D3962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49845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A8AE9A-8CE7-85E2-55FC-F02EB2C37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9263" y="8975725"/>
            <a:ext cx="21734462" cy="1497488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E5869DA-EDFE-94B2-BEE6-BD08A2F699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19263" y="24091900"/>
            <a:ext cx="21734462" cy="787400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2C81CBE-A282-1042-226B-8CA59E0D2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21EC5-0403-45AB-85BD-EB75F5008AA7}" type="datetimeFigureOut">
              <a:rPr lang="de-DE" smtClean="0"/>
              <a:t>15.10.2026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8D180BE-AD11-1DF3-9AC8-2C7B07685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1254D6F-DA3E-E142-C9AC-5D23A30BE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C5331-5AB3-4B19-9742-245F051D3962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59022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97C5A5-B756-1E03-E891-1C9B51C6C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6A00DFF-DFFF-284D-A64C-78346838D4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31963" y="9583738"/>
            <a:ext cx="10791825" cy="2284095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2D6D115-4EB5-1ADC-B877-54AF96A07C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676188" y="9583738"/>
            <a:ext cx="10791825" cy="2284095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F2D9F5E-D7AA-5CAE-ADB5-538AEA256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21EC5-0403-45AB-85BD-EB75F5008AA7}" type="datetimeFigureOut">
              <a:rPr lang="de-DE" smtClean="0"/>
              <a:t>15.10.2026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AAFB35A-9BF8-EFA4-6383-84BB37CF7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669D7E2-A533-9D52-BCC0-F40EB88AA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C5331-5AB3-4B19-9742-245F051D3962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35946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5957B1-CCA7-113A-9AEC-60AC2B8A2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5138" y="1916113"/>
            <a:ext cx="21736050" cy="69596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39D7822-F460-2E31-18CF-071B867CCE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35138" y="8824913"/>
            <a:ext cx="10661650" cy="4324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F6A7480-E9B8-B34C-152A-6BC46AB6FA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735138" y="13149263"/>
            <a:ext cx="10661650" cy="193421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50BEBA0-B2C0-FF81-CA40-449DF5BE56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2757150" y="8824913"/>
            <a:ext cx="10714038" cy="4324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A901D17-021B-3AEC-9BF1-53AEA34C12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2757150" y="13149263"/>
            <a:ext cx="10714038" cy="193421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B8B504F0-B040-C095-99F5-C60F2FD97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21EC5-0403-45AB-85BD-EB75F5008AA7}" type="datetimeFigureOut">
              <a:rPr lang="de-DE" smtClean="0"/>
              <a:t>15.10.2026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61C1AD3F-B4FC-F2AD-CC23-28B5A2874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A101E152-ADA6-9432-EFAC-F5C7FB969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C5331-5AB3-4B19-9742-245F051D3962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526809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B3C485-10EF-EBAE-A704-8D9D17453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84063F0-6356-272B-04BA-25C32EC8C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21EC5-0403-45AB-85BD-EB75F5008AA7}" type="datetimeFigureOut">
              <a:rPr lang="de-DE" smtClean="0"/>
              <a:t>15.10.2026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BCF380A-E1A2-E22E-06C6-24EB44711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092E317-E796-2BC5-62AD-68BE1A8C5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C5331-5AB3-4B19-9742-245F051D3962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151438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17FB8C82-FF45-1DD1-832C-FEEB01E55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21EC5-0403-45AB-85BD-EB75F5008AA7}" type="datetimeFigureOut">
              <a:rPr lang="de-DE" smtClean="0"/>
              <a:t>15.10.2026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0AB2EB8-854D-4B9C-C9E6-6E6C6931F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D82FC44-5112-335A-3874-7A5D0B1D6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C5331-5AB3-4B19-9742-245F051D3962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28963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B46E0C-6AC6-B68C-E579-D4DF9CF56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5138" y="2400300"/>
            <a:ext cx="8128000" cy="839946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C8A7762-9BF9-E47D-E353-FEF52927E6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14038" y="5183188"/>
            <a:ext cx="12757150" cy="255825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F7DD9CE-7645-060D-8FBC-BB836E9655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35138" y="10799763"/>
            <a:ext cx="8128000" cy="200088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6B66249-F28B-5816-D367-FC753BA47C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21EC5-0403-45AB-85BD-EB75F5008AA7}" type="datetimeFigureOut">
              <a:rPr lang="de-DE" smtClean="0"/>
              <a:t>15.10.2026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0375DA4-DAA8-52D0-B31E-100A904E3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02CBDB6-6633-664B-1B3C-E106C8273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C5331-5AB3-4B19-9742-245F051D3962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765668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42524A-8DF8-697D-9020-203DFE4D0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5138" y="2400300"/>
            <a:ext cx="8128000" cy="839946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D98DDA5-62E7-28AE-BAE6-28AFC34A14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0714038" y="5183188"/>
            <a:ext cx="12757150" cy="2558256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A8235CD-BFFB-1262-4E1D-51A9FB72C2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35138" y="10799763"/>
            <a:ext cx="8128000" cy="200088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081FF12-F6E9-0F97-D16D-9EF0EAD27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21EC5-0403-45AB-85BD-EB75F5008AA7}" type="datetimeFigureOut">
              <a:rPr lang="de-DE" smtClean="0"/>
              <a:t>15.10.2026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D115DC5-FB06-E12B-7EF0-BB359B498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FF1971E-7D6D-7420-807E-43014B99F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C5331-5AB3-4B19-9742-245F051D3962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082950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37B3BF-47E6-2601-3006-A40DD53B3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A703D26-D842-1508-ADBC-7BE2F426B1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BEEAAD1-EEA8-D5F1-80B8-F011DDEF1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21EC5-0403-45AB-85BD-EB75F5008AA7}" type="datetimeFigureOut">
              <a:rPr lang="de-DE" smtClean="0"/>
              <a:t>15.10.2026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1857D44-5B8C-A149-7375-9B7B9EB13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F68942D-40E9-6090-6B5E-18AD1BCB2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C5331-5AB3-4B19-9742-245F051D3962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19090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91F95E78-9279-3923-FD6F-E09B0D5B80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8034000" y="1916113"/>
            <a:ext cx="5434013" cy="30508575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11C42CF-FBF7-1C3D-84CD-4AFE41ECFC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731963" y="1916113"/>
            <a:ext cx="16149637" cy="30508575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1A7DA52-6978-7F2D-5234-C1783E2F1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21EC5-0403-45AB-85BD-EB75F5008AA7}" type="datetimeFigureOut">
              <a:rPr lang="de-DE" smtClean="0"/>
              <a:t>15.10.2026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76D71B1-80BC-F116-67D0-66433B640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2A7B5DB-B193-0244-724A-4EAA0D271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C5331-5AB3-4B19-9742-245F051D3962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4757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32499" y="1916661"/>
            <a:ext cx="21734978" cy="69582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2499" y="9583264"/>
            <a:ext cx="21734978" cy="22841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3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Roma, 13-15/12/2024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3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32nd National Meeting SICCH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3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BC9FE0-3926-4A45-9007-666BE85B87C3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7323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2519995" rtl="0" eaLnBrk="1" latinLnBrk="0" hangingPunct="1">
        <a:lnSpc>
          <a:spcPct val="90000"/>
        </a:lnSpc>
        <a:spcBef>
          <a:spcPct val="0"/>
        </a:spcBef>
        <a:buNone/>
        <a:defRPr sz="1212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29999" indent="-629999" algn="l" defTabSz="2519995" rtl="0" eaLnBrk="1" latinLnBrk="0" hangingPunct="1">
        <a:lnSpc>
          <a:spcPct val="90000"/>
        </a:lnSpc>
        <a:spcBef>
          <a:spcPts val="2756"/>
        </a:spcBef>
        <a:buFont typeface="Arial" panose="020B0604020202020204" pitchFamily="34" charset="0"/>
        <a:buChar char="•"/>
        <a:defRPr sz="7717" kern="1200">
          <a:solidFill>
            <a:schemeClr val="tx1"/>
          </a:solidFill>
          <a:latin typeface="+mn-lt"/>
          <a:ea typeface="+mn-ea"/>
          <a:cs typeface="+mn-cs"/>
        </a:defRPr>
      </a:lvl1pPr>
      <a:lvl2pPr marL="1889996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6614" kern="1200">
          <a:solidFill>
            <a:schemeClr val="tx1"/>
          </a:solidFill>
          <a:latin typeface="+mn-lt"/>
          <a:ea typeface="+mn-ea"/>
          <a:cs typeface="+mn-cs"/>
        </a:defRPr>
      </a:lvl2pPr>
      <a:lvl3pPr marL="3149994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5512" kern="1200">
          <a:solidFill>
            <a:schemeClr val="tx1"/>
          </a:solidFill>
          <a:latin typeface="+mn-lt"/>
          <a:ea typeface="+mn-ea"/>
          <a:cs typeface="+mn-cs"/>
        </a:defRPr>
      </a:lvl3pPr>
      <a:lvl4pPr marL="4409991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4pPr>
      <a:lvl5pPr marL="5669989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5pPr>
      <a:lvl6pPr marL="6929986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6pPr>
      <a:lvl7pPr marL="8189984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7pPr>
      <a:lvl8pPr marL="9449981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8pPr>
      <a:lvl9pPr marL="10709979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1pPr>
      <a:lvl2pPr marL="1259997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2pPr>
      <a:lvl3pPr marL="2519995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3pPr>
      <a:lvl4pPr marL="3779992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4pPr>
      <a:lvl5pPr marL="503999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5pPr>
      <a:lvl6pPr marL="6299987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6pPr>
      <a:lvl7pPr marL="7559985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7pPr>
      <a:lvl8pPr marL="8819982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8pPr>
      <a:lvl9pPr marL="1007998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C11AAFEC-570B-E4F6-9D5F-2E5CBC389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963" y="1916113"/>
            <a:ext cx="21736050" cy="695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A62B3B7-1FAA-A36F-538A-A1E24BD264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31963" y="9583738"/>
            <a:ext cx="21736050" cy="228409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5084059-ADFD-1D0D-BFDC-0913294209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31963" y="33366075"/>
            <a:ext cx="5670550" cy="1917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DB21EC5-0403-45AB-85BD-EB75F5008AA7}" type="datetimeFigureOut">
              <a:rPr lang="de-DE" smtClean="0"/>
              <a:t>15.10.2026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9BCDC68-FF69-2191-9C59-41F645BDC3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47075" y="33366075"/>
            <a:ext cx="8505825" cy="1917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C524138-7684-07C7-B452-BE7B52292A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7463" y="33366075"/>
            <a:ext cx="5670550" cy="1917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8BC5331-5AB3-4B19-9742-245F051D3962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9442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2000"/>
            <a:lum/>
          </a:blip>
          <a:srcRect/>
          <a:stretch>
            <a:fillRect l="-39000" r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1732499" y="1916661"/>
            <a:ext cx="21734978" cy="453792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Roma, 06-08/11/2026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33</a:t>
            </a:r>
            <a:r>
              <a:rPr lang="en-US" baseline="30000" dirty="0"/>
              <a:t>rd</a:t>
            </a:r>
            <a:r>
              <a:rPr lang="en-US" dirty="0"/>
              <a:t> National Meeting SICCH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A0503663-6E67-0AD8-77EA-7555C7011DE9}"/>
              </a:ext>
            </a:extLst>
          </p:cNvPr>
          <p:cNvSpPr txBox="1"/>
          <p:nvPr/>
        </p:nvSpPr>
        <p:spPr>
          <a:xfrm>
            <a:off x="1732498" y="12358920"/>
            <a:ext cx="2173497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b="1" u="sng" dirty="0"/>
              <a:t>Background</a:t>
            </a:r>
          </a:p>
          <a:p>
            <a:endParaRPr lang="de-DE" sz="5400" dirty="0"/>
          </a:p>
          <a:p>
            <a:endParaRPr lang="de-DE" sz="5400" dirty="0"/>
          </a:p>
          <a:p>
            <a:endParaRPr lang="de-DE" sz="5400" dirty="0"/>
          </a:p>
          <a:p>
            <a:endParaRPr lang="de-DE" sz="5400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285167AD-657B-A36A-E845-E7D40BEF7F3F}"/>
              </a:ext>
            </a:extLst>
          </p:cNvPr>
          <p:cNvSpPr txBox="1"/>
          <p:nvPr/>
        </p:nvSpPr>
        <p:spPr>
          <a:xfrm>
            <a:off x="1732498" y="17538204"/>
            <a:ext cx="850499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b="1" u="sng" dirty="0"/>
              <a:t>Methods</a:t>
            </a:r>
          </a:p>
          <a:p>
            <a:endParaRPr lang="de-DE" sz="5400" dirty="0"/>
          </a:p>
          <a:p>
            <a:endParaRPr lang="de-DE" sz="5400" dirty="0"/>
          </a:p>
          <a:p>
            <a:endParaRPr lang="de-DE" sz="5400" dirty="0"/>
          </a:p>
          <a:p>
            <a:endParaRPr lang="de-DE" sz="5400" dirty="0"/>
          </a:p>
          <a:p>
            <a:endParaRPr lang="de-DE" sz="5400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F29705A3-6265-1285-F124-3E0F4B887544}"/>
              </a:ext>
            </a:extLst>
          </p:cNvPr>
          <p:cNvSpPr txBox="1"/>
          <p:nvPr/>
        </p:nvSpPr>
        <p:spPr>
          <a:xfrm>
            <a:off x="12062104" y="17538204"/>
            <a:ext cx="10867489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b="1" u="sng" dirty="0" err="1"/>
              <a:t>Results</a:t>
            </a:r>
            <a:endParaRPr lang="de-DE" sz="5400" b="1" u="sng" dirty="0"/>
          </a:p>
          <a:p>
            <a:endParaRPr lang="de-DE" sz="5400" dirty="0"/>
          </a:p>
          <a:p>
            <a:endParaRPr lang="de-DE" sz="5400" dirty="0"/>
          </a:p>
          <a:p>
            <a:endParaRPr lang="de-DE" sz="5400" dirty="0"/>
          </a:p>
          <a:p>
            <a:endParaRPr lang="de-DE" sz="5400" dirty="0"/>
          </a:p>
          <a:p>
            <a:endParaRPr lang="de-DE" sz="5400" dirty="0"/>
          </a:p>
          <a:p>
            <a:endParaRPr lang="de-DE" sz="5400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67FE2A84-5144-42D7-0A19-C4E786FAA93B}"/>
              </a:ext>
            </a:extLst>
          </p:cNvPr>
          <p:cNvSpPr txBox="1"/>
          <p:nvPr/>
        </p:nvSpPr>
        <p:spPr>
          <a:xfrm>
            <a:off x="1732498" y="27267964"/>
            <a:ext cx="2173497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b="1" u="sng" dirty="0" err="1"/>
              <a:t>Conclusions</a:t>
            </a:r>
            <a:endParaRPr lang="de-DE" sz="5400" b="1" u="sng" dirty="0"/>
          </a:p>
          <a:p>
            <a:endParaRPr lang="de-DE" sz="5400" dirty="0"/>
          </a:p>
          <a:p>
            <a:endParaRPr lang="de-DE" sz="5400" dirty="0"/>
          </a:p>
          <a:p>
            <a:endParaRPr lang="de-DE" sz="5400" dirty="0"/>
          </a:p>
          <a:p>
            <a:endParaRPr lang="de-DE" sz="5400" dirty="0"/>
          </a:p>
          <a:p>
            <a:endParaRPr lang="de-DE" sz="5400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57F8C1F8-03E3-308D-62EE-A1E1087A5279}"/>
              </a:ext>
            </a:extLst>
          </p:cNvPr>
          <p:cNvSpPr txBox="1"/>
          <p:nvPr/>
        </p:nvSpPr>
        <p:spPr>
          <a:xfrm>
            <a:off x="1732499" y="6964665"/>
            <a:ext cx="2173497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b="1" u="sng" dirty="0" err="1"/>
              <a:t>Authors</a:t>
            </a:r>
            <a:r>
              <a:rPr lang="de-DE" sz="5400" b="1" u="sng" dirty="0"/>
              <a:t>:</a:t>
            </a:r>
            <a:r>
              <a:rPr lang="de-DE" sz="5400" dirty="0"/>
              <a:t>   </a:t>
            </a:r>
            <a:endParaRPr lang="de-DE" sz="5400" b="1" u="sng" dirty="0"/>
          </a:p>
          <a:p>
            <a:endParaRPr lang="de-DE" sz="5400" dirty="0"/>
          </a:p>
          <a:p>
            <a:r>
              <a:rPr lang="de-DE" sz="5400" b="1" u="sng" dirty="0"/>
              <a:t>Institution:</a:t>
            </a:r>
            <a:r>
              <a:rPr lang="de-DE" sz="5400" dirty="0"/>
              <a:t>   </a:t>
            </a:r>
          </a:p>
          <a:p>
            <a:endParaRPr lang="de-DE" sz="5400" dirty="0"/>
          </a:p>
          <a:p>
            <a:endParaRPr lang="de-DE" sz="5400" dirty="0"/>
          </a:p>
        </p:txBody>
      </p:sp>
    </p:spTree>
    <p:extLst>
      <p:ext uri="{BB962C8B-B14F-4D97-AF65-F5344CB8AC3E}">
        <p14:creationId xmlns:p14="http://schemas.microsoft.com/office/powerpoint/2010/main" val="17715945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15</Words>
  <Application>Microsoft Office PowerPoint</Application>
  <PresentationFormat>Personalizzato</PresentationFormat>
  <Paragraphs>21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Calibri</vt:lpstr>
      <vt:lpstr>Calibri Light</vt:lpstr>
      <vt:lpstr>Office</vt:lpstr>
      <vt:lpstr>Benutzerdefiniertes Design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Pollari, Francesco Prof. Dr.</dc:creator>
  <cp:lastModifiedBy>Giada Celentano</cp:lastModifiedBy>
  <cp:revision>6</cp:revision>
  <dcterms:created xsi:type="dcterms:W3CDTF">2024-11-12T10:50:57Z</dcterms:created>
  <dcterms:modified xsi:type="dcterms:W3CDTF">2026-10-15T09:39:26Z</dcterms:modified>
</cp:coreProperties>
</file>