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60" r:id="rId3"/>
    <p:sldId id="257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09" autoAdjust="0"/>
    <p:restoredTop sz="86386" autoAdjust="0"/>
  </p:normalViewPr>
  <p:slideViewPr>
    <p:cSldViewPr snapToGrid="0">
      <p:cViewPr varScale="1">
        <p:scale>
          <a:sx n="82" d="100"/>
          <a:sy n="82" d="100"/>
        </p:scale>
        <p:origin x="970" y="72"/>
      </p:cViewPr>
      <p:guideLst/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C7B68-F021-4C0D-80BF-1258DF2FB2C1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8BB97-84CF-4D58-A5F7-30825C40A325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73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93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0737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4892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1314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58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7057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2779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6872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96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10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697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3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Roma, 13-15/12/2024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32nd National Meeting SICCH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801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sz="4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880022"/>
            <a:ext cx="9144000" cy="1377778"/>
          </a:xfrm>
        </p:spPr>
        <p:txBody>
          <a:bodyPr>
            <a:normAutofit/>
          </a:bodyPr>
          <a:lstStyle/>
          <a:p>
            <a:pPr algn="l"/>
            <a:r>
              <a:rPr lang="de-DE" sz="1600" b="1" u="sng" dirty="0" err="1"/>
              <a:t>Authors</a:t>
            </a:r>
            <a:r>
              <a:rPr lang="de-DE" sz="1600" b="1" u="sng" dirty="0"/>
              <a:t>:</a:t>
            </a:r>
            <a:r>
              <a:rPr lang="de-DE" sz="1600" dirty="0"/>
              <a:t>   </a:t>
            </a:r>
            <a:endParaRPr lang="de-DE" sz="1600" b="1" u="sng" dirty="0"/>
          </a:p>
          <a:p>
            <a:pPr algn="l"/>
            <a:endParaRPr lang="de-DE" sz="1600" dirty="0"/>
          </a:p>
          <a:p>
            <a:pPr algn="l"/>
            <a:r>
              <a:rPr lang="de-DE" sz="1600" b="1" u="sng" dirty="0"/>
              <a:t>Institution:</a:t>
            </a:r>
            <a:r>
              <a:rPr lang="de-DE" sz="1600" dirty="0"/>
              <a:t>   </a:t>
            </a:r>
          </a:p>
          <a:p>
            <a:endParaRPr lang="en-US" sz="1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Roma, 06-08/11/2026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33</a:t>
            </a:r>
            <a:r>
              <a:rPr lang="de-DE" baseline="30000" dirty="0"/>
              <a:t>rd</a:t>
            </a:r>
            <a:r>
              <a:rPr lang="de-DE" dirty="0"/>
              <a:t> National Meeting SICCH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526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D499E-B5A1-3E0D-4798-C0F875E7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5133C0-3409-79EE-50CF-8950E6047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A0A413-1AE6-3B50-C9FA-9CB44E1B3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2E2EC4-69CA-4E26-5339-182B15912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F52A1A-99D0-1599-271D-991EB1596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1766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8092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1594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Pollari, Francesco Prof. Dr.</dc:creator>
  <cp:lastModifiedBy>Giada Celentano</cp:lastModifiedBy>
  <cp:revision>4</cp:revision>
  <dcterms:created xsi:type="dcterms:W3CDTF">2024-11-12T10:50:57Z</dcterms:created>
  <dcterms:modified xsi:type="dcterms:W3CDTF">2026-10-15T09:40:05Z</dcterms:modified>
</cp:coreProperties>
</file>