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0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1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2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3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4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5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6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7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8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9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30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1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2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3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4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61" r:id="rId4"/>
    <p:sldId id="262" r:id="rId5"/>
    <p:sldId id="280" r:id="rId6"/>
    <p:sldId id="263" r:id="rId7"/>
    <p:sldId id="269" r:id="rId8"/>
    <p:sldId id="264" r:id="rId9"/>
    <p:sldId id="265" r:id="rId10"/>
    <p:sldId id="266" r:id="rId11"/>
    <p:sldId id="267" r:id="rId12"/>
    <p:sldId id="281" r:id="rId13"/>
    <p:sldId id="268" r:id="rId14"/>
    <p:sldId id="282" r:id="rId15"/>
    <p:sldId id="270" r:id="rId16"/>
    <p:sldId id="273" r:id="rId17"/>
    <p:sldId id="271" r:id="rId18"/>
    <p:sldId id="272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C72BC6-FC2D-45D4-B786-B02CF823D2D1}" v="833" dt="2026-05-02T19:56:26.4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Lechiancole" userId="a581fe232a9d2878" providerId="LiveId" clId="{23F776CF-D891-406C-A0C0-8482C56F15BC}"/>
    <pc:docChg chg="undo custSel addSld delSld modSld sldOrd">
      <pc:chgData name="Andrea Lechiancole" userId="a581fe232a9d2878" providerId="LiveId" clId="{23F776CF-D891-406C-A0C0-8482C56F15BC}" dt="2026-05-02T19:56:26.435" v="2842" actId="113"/>
      <pc:docMkLst>
        <pc:docMk/>
      </pc:docMkLst>
      <pc:sldChg chg="addSp delSp modSp new mod">
        <pc:chgData name="Andrea Lechiancole" userId="a581fe232a9d2878" providerId="LiveId" clId="{23F776CF-D891-406C-A0C0-8482C56F15BC}" dt="2026-05-02T19:09:25.538" v="1943" actId="1035"/>
        <pc:sldMkLst>
          <pc:docMk/>
          <pc:sldMk cId="732435168" sldId="256"/>
        </pc:sldMkLst>
        <pc:spChg chg="add mod">
          <ac:chgData name="Andrea Lechiancole" userId="a581fe232a9d2878" providerId="LiveId" clId="{23F776CF-D891-406C-A0C0-8482C56F15BC}" dt="2026-05-02T19:09:25.538" v="1943" actId="1035"/>
          <ac:spMkLst>
            <pc:docMk/>
            <pc:sldMk cId="732435168" sldId="256"/>
            <ac:spMk id="2" creationId="{6F8E901A-9874-50BC-28B8-7257417DCD5C}"/>
          </ac:spMkLst>
        </pc:spChg>
        <pc:spChg chg="add del mod">
          <ac:chgData name="Andrea Lechiancole" userId="a581fe232a9d2878" providerId="LiveId" clId="{23F776CF-D891-406C-A0C0-8482C56F15BC}" dt="2026-05-02T18:58:14.923" v="1137" actId="478"/>
          <ac:spMkLst>
            <pc:docMk/>
            <pc:sldMk cId="732435168" sldId="256"/>
            <ac:spMk id="10" creationId="{E921B076-BB83-1951-7904-079CE95FDAD4}"/>
          </ac:spMkLst>
        </pc:spChg>
        <pc:spChg chg="add del mod">
          <ac:chgData name="Andrea Lechiancole" userId="a581fe232a9d2878" providerId="LiveId" clId="{23F776CF-D891-406C-A0C0-8482C56F15BC}" dt="2026-05-02T18:58:14.923" v="1137" actId="478"/>
          <ac:spMkLst>
            <pc:docMk/>
            <pc:sldMk cId="732435168" sldId="256"/>
            <ac:spMk id="11" creationId="{93B6BCD3-5DBB-C27E-0BEA-64C464F572CC}"/>
          </ac:spMkLst>
        </pc:spChg>
        <pc:graphicFrameChg chg="add del mod">
          <ac:chgData name="Andrea Lechiancole" userId="a581fe232a9d2878" providerId="LiveId" clId="{23F776CF-D891-406C-A0C0-8482C56F15BC}" dt="2026-05-02T18:58:14.923" v="1137" actId="478"/>
          <ac:graphicFrameMkLst>
            <pc:docMk/>
            <pc:sldMk cId="732435168" sldId="256"/>
            <ac:graphicFrameMk id="8" creationId="{A1BCD7D5-0F76-D606-E714-8E2179BD8ED3}"/>
          </ac:graphicFrameMkLst>
        </pc:graphicFrameChg>
        <pc:picChg chg="add del mod">
          <ac:chgData name="Andrea Lechiancole" userId="a581fe232a9d2878" providerId="LiveId" clId="{23F776CF-D891-406C-A0C0-8482C56F15BC}" dt="2026-05-02T19:00:50.528" v="1257" actId="478"/>
          <ac:picMkLst>
            <pc:docMk/>
            <pc:sldMk cId="732435168" sldId="256"/>
            <ac:picMk id="1026" creationId="{5C64DF61-5107-708A-6366-AE6E8FC46F91}"/>
          </ac:picMkLst>
        </pc:picChg>
        <pc:picChg chg="add del mod">
          <ac:chgData name="Andrea Lechiancole" userId="a581fe232a9d2878" providerId="LiveId" clId="{23F776CF-D891-406C-A0C0-8482C56F15BC}" dt="2026-05-02T19:08:13.750" v="1874" actId="478"/>
          <ac:picMkLst>
            <pc:docMk/>
            <pc:sldMk cId="732435168" sldId="256"/>
            <ac:picMk id="1028" creationId="{A746C185-5D3C-C329-3420-99879F4E30EE}"/>
          </ac:picMkLst>
        </pc:picChg>
        <pc:picChg chg="add mod">
          <ac:chgData name="Andrea Lechiancole" userId="a581fe232a9d2878" providerId="LiveId" clId="{23F776CF-D891-406C-A0C0-8482C56F15BC}" dt="2026-05-02T19:09:21.785" v="1931" actId="1036"/>
          <ac:picMkLst>
            <pc:docMk/>
            <pc:sldMk cId="732435168" sldId="256"/>
            <ac:picMk id="1030" creationId="{6AFB2BE2-7F40-B41C-2A22-8E5B60F2E83F}"/>
          </ac:picMkLst>
        </pc:picChg>
      </pc:sldChg>
      <pc:sldChg chg="addSp delSp modSp add mod">
        <pc:chgData name="Andrea Lechiancole" userId="a581fe232a9d2878" providerId="LiveId" clId="{23F776CF-D891-406C-A0C0-8482C56F15BC}" dt="2026-05-02T19:13:48.765" v="2014" actId="20577"/>
        <pc:sldMkLst>
          <pc:docMk/>
          <pc:sldMk cId="3294972008" sldId="261"/>
        </pc:sldMkLst>
        <pc:spChg chg="add mod">
          <ac:chgData name="Andrea Lechiancole" userId="a581fe232a9d2878" providerId="LiveId" clId="{23F776CF-D891-406C-A0C0-8482C56F15BC}" dt="2026-05-02T19:12:24.128" v="1998" actId="1038"/>
          <ac:spMkLst>
            <pc:docMk/>
            <pc:sldMk cId="3294972008" sldId="261"/>
            <ac:spMk id="3" creationId="{2502CF14-970E-6FE3-5209-D32C4156CF90}"/>
          </ac:spMkLst>
        </pc:spChg>
        <pc:spChg chg="add del mod">
          <ac:chgData name="Andrea Lechiancole" userId="a581fe232a9d2878" providerId="LiveId" clId="{23F776CF-D891-406C-A0C0-8482C56F15BC}" dt="2026-05-02T19:13:48.765" v="2014" actId="20577"/>
          <ac:spMkLst>
            <pc:docMk/>
            <pc:sldMk cId="3294972008" sldId="261"/>
            <ac:spMk id="4" creationId="{CC35A613-A2A1-1868-D0AF-990003F6DABF}"/>
          </ac:spMkLst>
        </pc:spChg>
        <pc:spChg chg="add mod">
          <ac:chgData name="Andrea Lechiancole" userId="a581fe232a9d2878" providerId="LiveId" clId="{23F776CF-D891-406C-A0C0-8482C56F15BC}" dt="2026-05-02T19:12:47.977" v="2000" actId="255"/>
          <ac:spMkLst>
            <pc:docMk/>
            <pc:sldMk cId="3294972008" sldId="261"/>
            <ac:spMk id="6" creationId="{1B982A7C-8C4F-7552-BC91-8C56E3F332DA}"/>
          </ac:spMkLst>
        </pc:spChg>
        <pc:graphicFrameChg chg="add mod">
          <ac:chgData name="Andrea Lechiancole" userId="a581fe232a9d2878" providerId="LiveId" clId="{23F776CF-D891-406C-A0C0-8482C56F15BC}" dt="2026-05-02T19:12:24.128" v="1998" actId="1038"/>
          <ac:graphicFrameMkLst>
            <pc:docMk/>
            <pc:sldMk cId="3294972008" sldId="261"/>
            <ac:graphicFrameMk id="2" creationId="{4D92D75A-17AE-F067-C795-DCAE8D65F93B}"/>
          </ac:graphicFrameMkLst>
        </pc:graphicFrameChg>
        <pc:graphicFrameChg chg="add mod">
          <ac:chgData name="Andrea Lechiancole" userId="a581fe232a9d2878" providerId="LiveId" clId="{23F776CF-D891-406C-A0C0-8482C56F15BC}" dt="2026-05-02T19:12:53.362" v="2001" actId="14100"/>
          <ac:graphicFrameMkLst>
            <pc:docMk/>
            <pc:sldMk cId="3294972008" sldId="261"/>
            <ac:graphicFrameMk id="5" creationId="{D4493B82-3874-B518-9FBB-6EB4E7FA883A}"/>
          </ac:graphicFrameMkLst>
        </pc:graphicFrameChg>
      </pc:sldChg>
      <pc:sldChg chg="addSp delSp modSp add mod">
        <pc:chgData name="Andrea Lechiancole" userId="a581fe232a9d2878" providerId="LiveId" clId="{23F776CF-D891-406C-A0C0-8482C56F15BC}" dt="2026-05-02T19:17:42.524" v="2042" actId="255"/>
        <pc:sldMkLst>
          <pc:docMk/>
          <pc:sldMk cId="1338554844" sldId="262"/>
        </pc:sldMkLst>
        <pc:graphicFrameChg chg="add mod">
          <ac:chgData name="Andrea Lechiancole" userId="a581fe232a9d2878" providerId="LiveId" clId="{23F776CF-D891-406C-A0C0-8482C56F15BC}" dt="2026-05-02T19:17:42.524" v="2042" actId="255"/>
          <ac:graphicFrameMkLst>
            <pc:docMk/>
            <pc:sldMk cId="1338554844" sldId="262"/>
            <ac:graphicFrameMk id="2" creationId="{A3DB3414-C12B-745D-785F-D4879D4334F0}"/>
          </ac:graphicFrameMkLst>
        </pc:graphicFrameChg>
        <pc:graphicFrameChg chg="add mod">
          <ac:chgData name="Andrea Lechiancole" userId="a581fe232a9d2878" providerId="LiveId" clId="{23F776CF-D891-406C-A0C0-8482C56F15BC}" dt="2026-05-02T19:17:28.875" v="2039" actId="255"/>
          <ac:graphicFrameMkLst>
            <pc:docMk/>
            <pc:sldMk cId="1338554844" sldId="262"/>
            <ac:graphicFrameMk id="3" creationId="{C090A7C2-EEDD-ADE6-2638-B2EF524AA7D5}"/>
          </ac:graphicFrameMkLst>
        </pc:graphicFrameChg>
        <pc:graphicFrameChg chg="add del mod">
          <ac:chgData name="Andrea Lechiancole" userId="a581fe232a9d2878" providerId="LiveId" clId="{23F776CF-D891-406C-A0C0-8482C56F15BC}" dt="2026-05-02T19:15:18.039" v="2018" actId="21"/>
          <ac:graphicFrameMkLst>
            <pc:docMk/>
            <pc:sldMk cId="1338554844" sldId="262"/>
            <ac:graphicFrameMk id="4" creationId="{230F20BE-F5B8-BFA2-130F-BAA2AC55DF69}"/>
          </ac:graphicFrameMkLst>
        </pc:graphicFrameChg>
      </pc:sldChg>
      <pc:sldChg chg="addSp delSp modSp add mod setBg">
        <pc:chgData name="Andrea Lechiancole" userId="a581fe232a9d2878" providerId="LiveId" clId="{23F776CF-D891-406C-A0C0-8482C56F15BC}" dt="2026-05-02T19:21:47.364" v="2125" actId="255"/>
        <pc:sldMkLst>
          <pc:docMk/>
          <pc:sldMk cId="2950674824" sldId="263"/>
        </pc:sldMkLst>
        <pc:graphicFrameChg chg="add mod">
          <ac:chgData name="Andrea Lechiancole" userId="a581fe232a9d2878" providerId="LiveId" clId="{23F776CF-D891-406C-A0C0-8482C56F15BC}" dt="2026-05-02T19:19:33.668" v="2063" actId="20577"/>
          <ac:graphicFrameMkLst>
            <pc:docMk/>
            <pc:sldMk cId="2950674824" sldId="263"/>
            <ac:graphicFrameMk id="2" creationId="{84DA6D9E-2624-749A-3236-E2D77E66E756}"/>
          </ac:graphicFrameMkLst>
        </pc:graphicFrameChg>
        <pc:graphicFrameChg chg="add del mod modGraphic">
          <ac:chgData name="Andrea Lechiancole" userId="a581fe232a9d2878" providerId="LiveId" clId="{23F776CF-D891-406C-A0C0-8482C56F15BC}" dt="2026-05-02T18:52:31.986" v="1100" actId="478"/>
          <ac:graphicFrameMkLst>
            <pc:docMk/>
            <pc:sldMk cId="2950674824" sldId="263"/>
            <ac:graphicFrameMk id="3" creationId="{289D73FB-D06B-E896-0083-31504918033E}"/>
          </ac:graphicFrameMkLst>
        </pc:graphicFrameChg>
        <pc:graphicFrameChg chg="add del mod modGraphic">
          <ac:chgData name="Andrea Lechiancole" userId="a581fe232a9d2878" providerId="LiveId" clId="{23F776CF-D891-406C-A0C0-8482C56F15BC}" dt="2026-05-02T18:52:34.498" v="1101" actId="478"/>
          <ac:graphicFrameMkLst>
            <pc:docMk/>
            <pc:sldMk cId="2950674824" sldId="263"/>
            <ac:graphicFrameMk id="4" creationId="{48967E95-E04B-9D11-22BF-1DD81A463422}"/>
          </ac:graphicFrameMkLst>
        </pc:graphicFrameChg>
        <pc:graphicFrameChg chg="add del mod modGraphic">
          <ac:chgData name="Andrea Lechiancole" userId="a581fe232a9d2878" providerId="LiveId" clId="{23F776CF-D891-406C-A0C0-8482C56F15BC}" dt="2026-05-02T18:52:41.881" v="1104" actId="478"/>
          <ac:graphicFrameMkLst>
            <pc:docMk/>
            <pc:sldMk cId="2950674824" sldId="263"/>
            <ac:graphicFrameMk id="5" creationId="{A57900AB-0451-D718-E49B-824748EA6D4F}"/>
          </ac:graphicFrameMkLst>
        </pc:graphicFrameChg>
        <pc:graphicFrameChg chg="add del mod modGraphic">
          <ac:chgData name="Andrea Lechiancole" userId="a581fe232a9d2878" providerId="LiveId" clId="{23F776CF-D891-406C-A0C0-8482C56F15BC}" dt="2026-05-02T18:53:38.387" v="1105" actId="478"/>
          <ac:graphicFrameMkLst>
            <pc:docMk/>
            <pc:sldMk cId="2950674824" sldId="263"/>
            <ac:graphicFrameMk id="6" creationId="{04D883F9-1C8F-EB9E-660A-F70A71E28CFB}"/>
          </ac:graphicFrameMkLst>
        </pc:graphicFrameChg>
        <pc:graphicFrameChg chg="add del mod modGraphic">
          <ac:chgData name="Andrea Lechiancole" userId="a581fe232a9d2878" providerId="LiveId" clId="{23F776CF-D891-406C-A0C0-8482C56F15BC}" dt="2026-05-02T18:54:01.122" v="1108" actId="21"/>
          <ac:graphicFrameMkLst>
            <pc:docMk/>
            <pc:sldMk cId="2950674824" sldId="263"/>
            <ac:graphicFrameMk id="7" creationId="{AE226F61-4D76-47A7-6AF0-A5A0D80526D4}"/>
          </ac:graphicFrameMkLst>
        </pc:graphicFrameChg>
        <pc:graphicFrameChg chg="add del mod modGraphic">
          <ac:chgData name="Andrea Lechiancole" userId="a581fe232a9d2878" providerId="LiveId" clId="{23F776CF-D891-406C-A0C0-8482C56F15BC}" dt="2026-05-02T18:54:58.027" v="1110" actId="478"/>
          <ac:graphicFrameMkLst>
            <pc:docMk/>
            <pc:sldMk cId="2950674824" sldId="263"/>
            <ac:graphicFrameMk id="8" creationId="{FC76CDA5-846B-3F3B-DBBA-C6C516D2E32A}"/>
          </ac:graphicFrameMkLst>
        </pc:graphicFrameChg>
        <pc:graphicFrameChg chg="add mod">
          <ac:chgData name="Andrea Lechiancole" userId="a581fe232a9d2878" providerId="LiveId" clId="{23F776CF-D891-406C-A0C0-8482C56F15BC}" dt="2026-05-02T19:21:47.364" v="2125" actId="255"/>
          <ac:graphicFrameMkLst>
            <pc:docMk/>
            <pc:sldMk cId="2950674824" sldId="263"/>
            <ac:graphicFrameMk id="9" creationId="{6599D04F-1FDD-D6C1-A306-43A3214A17D1}"/>
          </ac:graphicFrameMkLst>
        </pc:graphicFrameChg>
        <pc:graphicFrameChg chg="add del mod">
          <ac:chgData name="Andrea Lechiancole" userId="a581fe232a9d2878" providerId="LiveId" clId="{23F776CF-D891-406C-A0C0-8482C56F15BC}" dt="2026-05-02T19:18:20.282" v="2044" actId="21"/>
          <ac:graphicFrameMkLst>
            <pc:docMk/>
            <pc:sldMk cId="2950674824" sldId="263"/>
            <ac:graphicFrameMk id="10" creationId="{F138923C-80E6-64BD-92AA-5388BA964A53}"/>
          </ac:graphicFrameMkLst>
        </pc:graphicFrameChg>
      </pc:sldChg>
      <pc:sldChg chg="addSp delSp modSp add mod">
        <pc:chgData name="Andrea Lechiancole" userId="a581fe232a9d2878" providerId="LiveId" clId="{23F776CF-D891-406C-A0C0-8482C56F15BC}" dt="2026-05-02T19:24:55.010" v="2199" actId="255"/>
        <pc:sldMkLst>
          <pc:docMk/>
          <pc:sldMk cId="1921672408" sldId="264"/>
        </pc:sldMkLst>
        <pc:spChg chg="add del mod">
          <ac:chgData name="Andrea Lechiancole" userId="a581fe232a9d2878" providerId="LiveId" clId="{23F776CF-D891-406C-A0C0-8482C56F15BC}" dt="2026-05-02T18:57:42.411" v="1131"/>
          <ac:spMkLst>
            <pc:docMk/>
            <pc:sldMk cId="1921672408" sldId="264"/>
            <ac:spMk id="5" creationId="{9E8F4BD8-9E20-8FDA-1F74-7AF70739E587}"/>
          </ac:spMkLst>
        </pc:spChg>
        <pc:graphicFrameChg chg="add del mod modGraphic">
          <ac:chgData name="Andrea Lechiancole" userId="a581fe232a9d2878" providerId="LiveId" clId="{23F776CF-D891-406C-A0C0-8482C56F15BC}" dt="2026-05-02T18:56:40.845" v="1119" actId="478"/>
          <ac:graphicFrameMkLst>
            <pc:docMk/>
            <pc:sldMk cId="1921672408" sldId="264"/>
            <ac:graphicFrameMk id="2" creationId="{94AF5D1C-1F88-5E31-942B-49BB22A69360}"/>
          </ac:graphicFrameMkLst>
        </pc:graphicFrameChg>
        <pc:graphicFrameChg chg="add del mod modGraphic">
          <ac:chgData name="Andrea Lechiancole" userId="a581fe232a9d2878" providerId="LiveId" clId="{23F776CF-D891-406C-A0C0-8482C56F15BC}" dt="2026-05-02T18:56:38.267" v="1118" actId="478"/>
          <ac:graphicFrameMkLst>
            <pc:docMk/>
            <pc:sldMk cId="1921672408" sldId="264"/>
            <ac:graphicFrameMk id="3" creationId="{2E1B4992-F6EF-423B-236F-0F42DAC22CB0}"/>
          </ac:graphicFrameMkLst>
        </pc:graphicFrameChg>
        <pc:graphicFrameChg chg="add mod">
          <ac:chgData name="Andrea Lechiancole" userId="a581fe232a9d2878" providerId="LiveId" clId="{23F776CF-D891-406C-A0C0-8482C56F15BC}" dt="2026-05-02T19:24:40.532" v="2197" actId="255"/>
          <ac:graphicFrameMkLst>
            <pc:docMk/>
            <pc:sldMk cId="1921672408" sldId="264"/>
            <ac:graphicFrameMk id="4" creationId="{816159CB-B743-5E96-F0C0-8409CCAD7F68}"/>
          </ac:graphicFrameMkLst>
        </pc:graphicFrameChg>
        <pc:graphicFrameChg chg="add del mod modGraphic">
          <ac:chgData name="Andrea Lechiancole" userId="a581fe232a9d2878" providerId="LiveId" clId="{23F776CF-D891-406C-A0C0-8482C56F15BC}" dt="2026-05-02T18:57:42.386" v="1129" actId="478"/>
          <ac:graphicFrameMkLst>
            <pc:docMk/>
            <pc:sldMk cId="1921672408" sldId="264"/>
            <ac:graphicFrameMk id="6" creationId="{A3025E59-1F6A-4E4E-2A55-3BEAD886A685}"/>
          </ac:graphicFrameMkLst>
        </pc:graphicFrameChg>
        <pc:graphicFrameChg chg="add mod">
          <ac:chgData name="Andrea Lechiancole" userId="a581fe232a9d2878" providerId="LiveId" clId="{23F776CF-D891-406C-A0C0-8482C56F15BC}" dt="2026-05-02T19:24:55.010" v="2199" actId="255"/>
          <ac:graphicFrameMkLst>
            <pc:docMk/>
            <pc:sldMk cId="1921672408" sldId="264"/>
            <ac:graphicFrameMk id="7" creationId="{51FFCE44-73E4-B2E6-7983-7099DF593619}"/>
          </ac:graphicFrameMkLst>
        </pc:graphicFrameChg>
      </pc:sldChg>
      <pc:sldChg chg="addSp modSp add mod">
        <pc:chgData name="Andrea Lechiancole" userId="a581fe232a9d2878" providerId="LiveId" clId="{23F776CF-D891-406C-A0C0-8482C56F15BC}" dt="2026-05-02T19:27:01.503" v="2221" actId="1076"/>
        <pc:sldMkLst>
          <pc:docMk/>
          <pc:sldMk cId="2963615253" sldId="265"/>
        </pc:sldMkLst>
        <pc:graphicFrameChg chg="add mod">
          <ac:chgData name="Andrea Lechiancole" userId="a581fe232a9d2878" providerId="LiveId" clId="{23F776CF-D891-406C-A0C0-8482C56F15BC}" dt="2026-05-02T19:27:01.503" v="2221" actId="1076"/>
          <ac:graphicFrameMkLst>
            <pc:docMk/>
            <pc:sldMk cId="2963615253" sldId="265"/>
            <ac:graphicFrameMk id="2" creationId="{C6CEFED6-6EBD-F4A0-5EE2-2F407D5B23D1}"/>
          </ac:graphicFrameMkLst>
        </pc:graphicFrameChg>
      </pc:sldChg>
      <pc:sldChg chg="addSp modSp add mod">
        <pc:chgData name="Andrea Lechiancole" userId="a581fe232a9d2878" providerId="LiveId" clId="{23F776CF-D891-406C-A0C0-8482C56F15BC}" dt="2026-05-02T19:31:48.678" v="2257" actId="113"/>
        <pc:sldMkLst>
          <pc:docMk/>
          <pc:sldMk cId="2356287253" sldId="266"/>
        </pc:sldMkLst>
        <pc:graphicFrameChg chg="add mod">
          <ac:chgData name="Andrea Lechiancole" userId="a581fe232a9d2878" providerId="LiveId" clId="{23F776CF-D891-406C-A0C0-8482C56F15BC}" dt="2026-05-02T19:29:18.298" v="2239" actId="1076"/>
          <ac:graphicFrameMkLst>
            <pc:docMk/>
            <pc:sldMk cId="2356287253" sldId="266"/>
            <ac:graphicFrameMk id="2" creationId="{015D86C9-F54F-E5AC-96E2-694ADDDAD01D}"/>
          </ac:graphicFrameMkLst>
        </pc:graphicFrameChg>
        <pc:graphicFrameChg chg="add mod">
          <ac:chgData name="Andrea Lechiancole" userId="a581fe232a9d2878" providerId="LiveId" clId="{23F776CF-D891-406C-A0C0-8482C56F15BC}" dt="2026-05-02T19:31:48.678" v="2257" actId="113"/>
          <ac:graphicFrameMkLst>
            <pc:docMk/>
            <pc:sldMk cId="2356287253" sldId="266"/>
            <ac:graphicFrameMk id="3" creationId="{A7A54802-D352-3589-F16D-9269E928F2B4}"/>
          </ac:graphicFrameMkLst>
        </pc:graphicFrameChg>
      </pc:sldChg>
      <pc:sldChg chg="addSp delSp modSp add mod">
        <pc:chgData name="Andrea Lechiancole" userId="a581fe232a9d2878" providerId="LiveId" clId="{23F776CF-D891-406C-A0C0-8482C56F15BC}" dt="2026-05-02T19:37:08.766" v="2358" actId="1076"/>
        <pc:sldMkLst>
          <pc:docMk/>
          <pc:sldMk cId="194440531" sldId="267"/>
        </pc:sldMkLst>
        <pc:graphicFrameChg chg="add mod">
          <ac:chgData name="Andrea Lechiancole" userId="a581fe232a9d2878" providerId="LiveId" clId="{23F776CF-D891-406C-A0C0-8482C56F15BC}" dt="2026-05-02T19:37:08.766" v="2358" actId="1076"/>
          <ac:graphicFrameMkLst>
            <pc:docMk/>
            <pc:sldMk cId="194440531" sldId="267"/>
            <ac:graphicFrameMk id="2" creationId="{70A1BB6D-9570-6A95-CEAE-95C1003D32B7}"/>
          </ac:graphicFrameMkLst>
        </pc:graphicFrameChg>
        <pc:graphicFrameChg chg="add mod">
          <ac:chgData name="Andrea Lechiancole" userId="a581fe232a9d2878" providerId="LiveId" clId="{23F776CF-D891-406C-A0C0-8482C56F15BC}" dt="2026-05-02T19:37:03.240" v="2357" actId="1036"/>
          <ac:graphicFrameMkLst>
            <pc:docMk/>
            <pc:sldMk cId="194440531" sldId="267"/>
            <ac:graphicFrameMk id="3" creationId="{18EBEFBF-2C06-0DCD-1E75-DEE1D7FC83CB}"/>
          </ac:graphicFrameMkLst>
        </pc:graphicFrameChg>
        <pc:graphicFrameChg chg="add del mod">
          <ac:chgData name="Andrea Lechiancole" userId="a581fe232a9d2878" providerId="LiveId" clId="{23F776CF-D891-406C-A0C0-8482C56F15BC}" dt="2026-05-02T19:36:26.255" v="2293" actId="478"/>
          <ac:graphicFrameMkLst>
            <pc:docMk/>
            <pc:sldMk cId="194440531" sldId="267"/>
            <ac:graphicFrameMk id="4" creationId="{C6BE17F0-8EF3-36A5-6E03-8C0A2E1EAAFB}"/>
          </ac:graphicFrameMkLst>
        </pc:graphicFrameChg>
      </pc:sldChg>
      <pc:sldChg chg="addSp delSp modSp add mod">
        <pc:chgData name="Andrea Lechiancole" userId="a581fe232a9d2878" providerId="LiveId" clId="{23F776CF-D891-406C-A0C0-8482C56F15BC}" dt="2026-05-02T19:39:01.174" v="2481" actId="20577"/>
        <pc:sldMkLst>
          <pc:docMk/>
          <pc:sldMk cId="2469768522" sldId="268"/>
        </pc:sldMkLst>
        <pc:graphicFrameChg chg="add mod">
          <ac:chgData name="Andrea Lechiancole" userId="a581fe232a9d2878" providerId="LiveId" clId="{23F776CF-D891-406C-A0C0-8482C56F15BC}" dt="2026-05-02T19:38:35.488" v="2471" actId="255"/>
          <ac:graphicFrameMkLst>
            <pc:docMk/>
            <pc:sldMk cId="2469768522" sldId="268"/>
            <ac:graphicFrameMk id="2" creationId="{BD506D15-A407-3340-24DA-648B7ECCAE17}"/>
          </ac:graphicFrameMkLst>
        </pc:graphicFrameChg>
        <pc:graphicFrameChg chg="add del mod">
          <ac:chgData name="Andrea Lechiancole" userId="a581fe232a9d2878" providerId="LiveId" clId="{23F776CF-D891-406C-A0C0-8482C56F15BC}" dt="2026-05-01T19:21:04.796" v="976" actId="478"/>
          <ac:graphicFrameMkLst>
            <pc:docMk/>
            <pc:sldMk cId="2469768522" sldId="268"/>
            <ac:graphicFrameMk id="3" creationId="{32FB03CD-DF64-7832-4058-AA1ABBD1EAC4}"/>
          </ac:graphicFrameMkLst>
        </pc:graphicFrameChg>
        <pc:graphicFrameChg chg="add mod">
          <ac:chgData name="Andrea Lechiancole" userId="a581fe232a9d2878" providerId="LiveId" clId="{23F776CF-D891-406C-A0C0-8482C56F15BC}" dt="2026-05-02T19:39:01.174" v="2481" actId="20577"/>
          <ac:graphicFrameMkLst>
            <pc:docMk/>
            <pc:sldMk cId="2469768522" sldId="268"/>
            <ac:graphicFrameMk id="4" creationId="{583B200E-F9B5-E75B-3E2D-994042F8FAFD}"/>
          </ac:graphicFrameMkLst>
        </pc:graphicFrameChg>
        <pc:graphicFrameChg chg="add del mod">
          <ac:chgData name="Andrea Lechiancole" userId="a581fe232a9d2878" providerId="LiveId" clId="{23F776CF-D891-406C-A0C0-8482C56F15BC}" dt="2026-05-02T19:37:48.553" v="2362" actId="478"/>
          <ac:graphicFrameMkLst>
            <pc:docMk/>
            <pc:sldMk cId="2469768522" sldId="268"/>
            <ac:graphicFrameMk id="5" creationId="{EA1B0EA6-797B-1BC8-83FC-57C784921AB2}"/>
          </ac:graphicFrameMkLst>
        </pc:graphicFrameChg>
        <pc:graphicFrameChg chg="add del mod">
          <ac:chgData name="Andrea Lechiancole" userId="a581fe232a9d2878" providerId="LiveId" clId="{23F776CF-D891-406C-A0C0-8482C56F15BC}" dt="2026-05-02T19:37:50.752" v="2363" actId="478"/>
          <ac:graphicFrameMkLst>
            <pc:docMk/>
            <pc:sldMk cId="2469768522" sldId="268"/>
            <ac:graphicFrameMk id="6" creationId="{82428F43-37D9-0DF8-CAA4-EBD3EB0E0EC1}"/>
          </ac:graphicFrameMkLst>
        </pc:graphicFrameChg>
      </pc:sldChg>
      <pc:sldChg chg="addSp delSp modSp new mod">
        <pc:chgData name="Andrea Lechiancole" userId="a581fe232a9d2878" providerId="LiveId" clId="{23F776CF-D891-406C-A0C0-8482C56F15BC}" dt="2026-05-02T19:23:35.642" v="2186" actId="255"/>
        <pc:sldMkLst>
          <pc:docMk/>
          <pc:sldMk cId="1629230787" sldId="269"/>
        </pc:sldMkLst>
        <pc:spChg chg="add del mod">
          <ac:chgData name="Andrea Lechiancole" userId="a581fe232a9d2878" providerId="LiveId" clId="{23F776CF-D891-406C-A0C0-8482C56F15BC}" dt="2026-05-02T18:55:51.123" v="1114" actId="478"/>
          <ac:spMkLst>
            <pc:docMk/>
            <pc:sldMk cId="1629230787" sldId="269"/>
            <ac:spMk id="5" creationId="{67103800-ADAB-18EF-6245-EF7867D83CD5}"/>
          </ac:spMkLst>
        </pc:spChg>
        <pc:graphicFrameChg chg="add mod">
          <ac:chgData name="Andrea Lechiancole" userId="a581fe232a9d2878" providerId="LiveId" clId="{23F776CF-D891-406C-A0C0-8482C56F15BC}" dt="2026-05-02T19:23:35.642" v="2186" actId="255"/>
          <ac:graphicFrameMkLst>
            <pc:docMk/>
            <pc:sldMk cId="1629230787" sldId="269"/>
            <ac:graphicFrameMk id="2" creationId="{C064D224-2F1A-F760-4A34-35585D3BBC95}"/>
          </ac:graphicFrameMkLst>
        </pc:graphicFrameChg>
        <pc:graphicFrameChg chg="add del mod modGraphic">
          <ac:chgData name="Andrea Lechiancole" userId="a581fe232a9d2878" providerId="LiveId" clId="{23F776CF-D891-406C-A0C0-8482C56F15BC}" dt="2026-05-02T18:55:48.333" v="1113" actId="478"/>
          <ac:graphicFrameMkLst>
            <pc:docMk/>
            <pc:sldMk cId="1629230787" sldId="269"/>
            <ac:graphicFrameMk id="6" creationId="{874C6BE0-CBA3-3616-E339-E300DDFE476B}"/>
          </ac:graphicFrameMkLst>
        </pc:graphicFrameChg>
        <pc:graphicFrameChg chg="add mod">
          <ac:chgData name="Andrea Lechiancole" userId="a581fe232a9d2878" providerId="LiveId" clId="{23F776CF-D891-406C-A0C0-8482C56F15BC}" dt="2026-05-02T19:23:20.827" v="2183" actId="14100"/>
          <ac:graphicFrameMkLst>
            <pc:docMk/>
            <pc:sldMk cId="1629230787" sldId="269"/>
            <ac:graphicFrameMk id="10" creationId="{F138923C-80E6-64BD-92AA-5388BA964A53}"/>
          </ac:graphicFrameMkLst>
        </pc:graphicFrameChg>
      </pc:sldChg>
      <pc:sldChg chg="addSp delSp modSp add mod">
        <pc:chgData name="Andrea Lechiancole" userId="a581fe232a9d2878" providerId="LiveId" clId="{23F776CF-D891-406C-A0C0-8482C56F15BC}" dt="2026-05-02T19:43:19.060" v="2608" actId="255"/>
        <pc:sldMkLst>
          <pc:docMk/>
          <pc:sldMk cId="848540862" sldId="270"/>
        </pc:sldMkLst>
        <pc:graphicFrameChg chg="del">
          <ac:chgData name="Andrea Lechiancole" userId="a581fe232a9d2878" providerId="LiveId" clId="{23F776CF-D891-406C-A0C0-8482C56F15BC}" dt="2026-05-01T19:28:07.059" v="990" actId="478"/>
          <ac:graphicFrameMkLst>
            <pc:docMk/>
            <pc:sldMk cId="848540862" sldId="270"/>
            <ac:graphicFrameMk id="2" creationId="{A0DB600E-571C-CA0F-EE8E-433BA9434AE4}"/>
          </ac:graphicFrameMkLst>
        </pc:graphicFrameChg>
        <pc:graphicFrameChg chg="add mod">
          <ac:chgData name="Andrea Lechiancole" userId="a581fe232a9d2878" providerId="LiveId" clId="{23F776CF-D891-406C-A0C0-8482C56F15BC}" dt="2026-05-02T19:43:13.442" v="2607" actId="255"/>
          <ac:graphicFrameMkLst>
            <pc:docMk/>
            <pc:sldMk cId="848540862" sldId="270"/>
            <ac:graphicFrameMk id="3" creationId="{AB6E11A0-3841-355A-5341-891583BA2642}"/>
          </ac:graphicFrameMkLst>
        </pc:graphicFrameChg>
        <pc:graphicFrameChg chg="del">
          <ac:chgData name="Andrea Lechiancole" userId="a581fe232a9d2878" providerId="LiveId" clId="{23F776CF-D891-406C-A0C0-8482C56F15BC}" dt="2026-05-01T19:28:07.059" v="990" actId="478"/>
          <ac:graphicFrameMkLst>
            <pc:docMk/>
            <pc:sldMk cId="848540862" sldId="270"/>
            <ac:graphicFrameMk id="4" creationId="{2F643FA3-A5CC-5515-BB1A-FA511894FD60}"/>
          </ac:graphicFrameMkLst>
        </pc:graphicFrameChg>
        <pc:graphicFrameChg chg="del">
          <ac:chgData name="Andrea Lechiancole" userId="a581fe232a9d2878" providerId="LiveId" clId="{23F776CF-D891-406C-A0C0-8482C56F15BC}" dt="2026-05-01T19:28:07.059" v="990" actId="478"/>
          <ac:graphicFrameMkLst>
            <pc:docMk/>
            <pc:sldMk cId="848540862" sldId="270"/>
            <ac:graphicFrameMk id="5" creationId="{DDB5E20A-49BD-CD0D-2C86-A282102D63E2}"/>
          </ac:graphicFrameMkLst>
        </pc:graphicFrameChg>
        <pc:graphicFrameChg chg="del">
          <ac:chgData name="Andrea Lechiancole" userId="a581fe232a9d2878" providerId="LiveId" clId="{23F776CF-D891-406C-A0C0-8482C56F15BC}" dt="2026-05-01T19:28:07.059" v="990" actId="478"/>
          <ac:graphicFrameMkLst>
            <pc:docMk/>
            <pc:sldMk cId="848540862" sldId="270"/>
            <ac:graphicFrameMk id="6" creationId="{F8D68C16-1B9C-A464-8A1C-691CD22D59AE}"/>
          </ac:graphicFrameMkLst>
        </pc:graphicFrameChg>
        <pc:graphicFrameChg chg="add mod">
          <ac:chgData name="Andrea Lechiancole" userId="a581fe232a9d2878" providerId="LiveId" clId="{23F776CF-D891-406C-A0C0-8482C56F15BC}" dt="2026-05-02T19:43:19.060" v="2608" actId="255"/>
          <ac:graphicFrameMkLst>
            <pc:docMk/>
            <pc:sldMk cId="848540862" sldId="270"/>
            <ac:graphicFrameMk id="7" creationId="{F40D6EB7-D88B-4402-46D1-F245530EC198}"/>
          </ac:graphicFrameMkLst>
        </pc:graphicFrameChg>
      </pc:sldChg>
      <pc:sldChg chg="addSp modSp add mod">
        <pc:chgData name="Andrea Lechiancole" userId="a581fe232a9d2878" providerId="LiveId" clId="{23F776CF-D891-406C-A0C0-8482C56F15BC}" dt="2026-05-02T19:44:54.547" v="2634" actId="20577"/>
        <pc:sldMkLst>
          <pc:docMk/>
          <pc:sldMk cId="521472074" sldId="271"/>
        </pc:sldMkLst>
        <pc:graphicFrameChg chg="add mod">
          <ac:chgData name="Andrea Lechiancole" userId="a581fe232a9d2878" providerId="LiveId" clId="{23F776CF-D891-406C-A0C0-8482C56F15BC}" dt="2026-05-02T19:44:37.373" v="2619" actId="14100"/>
          <ac:graphicFrameMkLst>
            <pc:docMk/>
            <pc:sldMk cId="521472074" sldId="271"/>
            <ac:graphicFrameMk id="2" creationId="{BB76B359-C5DE-7CF3-30BB-0B6A32EB3595}"/>
          </ac:graphicFrameMkLst>
        </pc:graphicFrameChg>
        <pc:graphicFrameChg chg="add mod">
          <ac:chgData name="Andrea Lechiancole" userId="a581fe232a9d2878" providerId="LiveId" clId="{23F776CF-D891-406C-A0C0-8482C56F15BC}" dt="2026-05-02T19:44:54.547" v="2634" actId="20577"/>
          <ac:graphicFrameMkLst>
            <pc:docMk/>
            <pc:sldMk cId="521472074" sldId="271"/>
            <ac:graphicFrameMk id="3" creationId="{63472170-2D10-6570-685D-7410D0E4EC53}"/>
          </ac:graphicFrameMkLst>
        </pc:graphicFrameChg>
      </pc:sldChg>
      <pc:sldChg chg="add del">
        <pc:chgData name="Andrea Lechiancole" userId="a581fe232a9d2878" providerId="LiveId" clId="{23F776CF-D891-406C-A0C0-8482C56F15BC}" dt="2026-05-01T19:28:10.007" v="991" actId="47"/>
        <pc:sldMkLst>
          <pc:docMk/>
          <pc:sldMk cId="3780258721" sldId="271"/>
        </pc:sldMkLst>
      </pc:sldChg>
      <pc:sldChg chg="add del">
        <pc:chgData name="Andrea Lechiancole" userId="a581fe232a9d2878" providerId="LiveId" clId="{23F776CF-D891-406C-A0C0-8482C56F15BC}" dt="2026-05-01T19:28:10.194" v="992" actId="47"/>
        <pc:sldMkLst>
          <pc:docMk/>
          <pc:sldMk cId="1049998545" sldId="272"/>
        </pc:sldMkLst>
      </pc:sldChg>
      <pc:sldChg chg="addSp delSp modSp add mod">
        <pc:chgData name="Andrea Lechiancole" userId="a581fe232a9d2878" providerId="LiveId" clId="{23F776CF-D891-406C-A0C0-8482C56F15BC}" dt="2026-05-02T19:49:29.690" v="2750" actId="207"/>
        <pc:sldMkLst>
          <pc:docMk/>
          <pc:sldMk cId="1956609855" sldId="272"/>
        </pc:sldMkLst>
        <pc:spChg chg="add mod">
          <ac:chgData name="Andrea Lechiancole" userId="a581fe232a9d2878" providerId="LiveId" clId="{23F776CF-D891-406C-A0C0-8482C56F15BC}" dt="2026-05-02T19:49:29.690" v="2750" actId="207"/>
          <ac:spMkLst>
            <pc:docMk/>
            <pc:sldMk cId="1956609855" sldId="272"/>
            <ac:spMk id="6" creationId="{EAEA080A-0774-C076-24A6-908405133E89}"/>
          </ac:spMkLst>
        </pc:spChg>
        <pc:graphicFrameChg chg="add mod">
          <ac:chgData name="Andrea Lechiancole" userId="a581fe232a9d2878" providerId="LiveId" clId="{23F776CF-D891-406C-A0C0-8482C56F15BC}" dt="2026-05-02T19:48:27.343" v="2721" actId="255"/>
          <ac:graphicFrameMkLst>
            <pc:docMk/>
            <pc:sldMk cId="1956609855" sldId="272"/>
            <ac:graphicFrameMk id="2" creationId="{41B17E41-C55F-2EA8-2B76-23DA4532A439}"/>
          </ac:graphicFrameMkLst>
        </pc:graphicFrameChg>
        <pc:graphicFrameChg chg="add del mod">
          <ac:chgData name="Andrea Lechiancole" userId="a581fe232a9d2878" providerId="LiveId" clId="{23F776CF-D891-406C-A0C0-8482C56F15BC}" dt="2026-05-01T19:55:23.456" v="1074" actId="478"/>
          <ac:graphicFrameMkLst>
            <pc:docMk/>
            <pc:sldMk cId="1956609855" sldId="272"/>
            <ac:graphicFrameMk id="3" creationId="{31C32338-5BDC-4770-2402-6E6F53E51006}"/>
          </ac:graphicFrameMkLst>
        </pc:graphicFrameChg>
        <pc:graphicFrameChg chg="add del mod modGraphic">
          <ac:chgData name="Andrea Lechiancole" userId="a581fe232a9d2878" providerId="LiveId" clId="{23F776CF-D891-406C-A0C0-8482C56F15BC}" dt="2026-05-01T19:56:43.799" v="1078" actId="478"/>
          <ac:graphicFrameMkLst>
            <pc:docMk/>
            <pc:sldMk cId="1956609855" sldId="272"/>
            <ac:graphicFrameMk id="4" creationId="{ED22A37A-359C-9AA8-2C36-862A8D975A3F}"/>
          </ac:graphicFrameMkLst>
        </pc:graphicFrameChg>
      </pc:sldChg>
      <pc:sldChg chg="add del">
        <pc:chgData name="Andrea Lechiancole" userId="a581fe232a9d2878" providerId="LiveId" clId="{23F776CF-D891-406C-A0C0-8482C56F15BC}" dt="2026-05-01T19:28:12.624" v="993" actId="47"/>
        <pc:sldMkLst>
          <pc:docMk/>
          <pc:sldMk cId="1948016337" sldId="273"/>
        </pc:sldMkLst>
      </pc:sldChg>
      <pc:sldChg chg="addSp modSp add mod ord">
        <pc:chgData name="Andrea Lechiancole" userId="a581fe232a9d2878" providerId="LiveId" clId="{23F776CF-D891-406C-A0C0-8482C56F15BC}" dt="2026-05-02T19:50:47.539" v="2761" actId="255"/>
        <pc:sldMkLst>
          <pc:docMk/>
          <pc:sldMk cId="3363668469" sldId="273"/>
        </pc:sldMkLst>
        <pc:graphicFrameChg chg="add mod">
          <ac:chgData name="Andrea Lechiancole" userId="a581fe232a9d2878" providerId="LiveId" clId="{23F776CF-D891-406C-A0C0-8482C56F15BC}" dt="2026-05-02T19:50:47.539" v="2761" actId="255"/>
          <ac:graphicFrameMkLst>
            <pc:docMk/>
            <pc:sldMk cId="3363668469" sldId="273"/>
            <ac:graphicFrameMk id="2" creationId="{17F27B62-72FA-9B18-428B-5363F16CE808}"/>
          </ac:graphicFrameMkLst>
        </pc:graphicFrameChg>
      </pc:sldChg>
      <pc:sldChg chg="add del">
        <pc:chgData name="Andrea Lechiancole" userId="a581fe232a9d2878" providerId="LiveId" clId="{23F776CF-D891-406C-A0C0-8482C56F15BC}" dt="2026-05-01T19:28:13.645" v="994" actId="47"/>
        <pc:sldMkLst>
          <pc:docMk/>
          <pc:sldMk cId="3897850627" sldId="274"/>
        </pc:sldMkLst>
      </pc:sldChg>
      <pc:sldChg chg="addSp modSp add mod">
        <pc:chgData name="Andrea Lechiancole" userId="a581fe232a9d2878" providerId="LiveId" clId="{23F776CF-D891-406C-A0C0-8482C56F15BC}" dt="2026-05-02T19:51:37.140" v="2769" actId="255"/>
        <pc:sldMkLst>
          <pc:docMk/>
          <pc:sldMk cId="4054008593" sldId="274"/>
        </pc:sldMkLst>
        <pc:graphicFrameChg chg="add mod">
          <ac:chgData name="Andrea Lechiancole" userId="a581fe232a9d2878" providerId="LiveId" clId="{23F776CF-D891-406C-A0C0-8482C56F15BC}" dt="2026-05-02T19:51:37.140" v="2769" actId="255"/>
          <ac:graphicFrameMkLst>
            <pc:docMk/>
            <pc:sldMk cId="4054008593" sldId="274"/>
            <ac:graphicFrameMk id="2" creationId="{DBB9C7CF-652C-FAD0-39D9-5F59230E5C95}"/>
          </ac:graphicFrameMkLst>
        </pc:graphicFrameChg>
      </pc:sldChg>
      <pc:sldChg chg="addSp modSp add mod">
        <pc:chgData name="Andrea Lechiancole" userId="a581fe232a9d2878" providerId="LiveId" clId="{23F776CF-D891-406C-A0C0-8482C56F15BC}" dt="2026-05-02T19:52:43.659" v="2782" actId="255"/>
        <pc:sldMkLst>
          <pc:docMk/>
          <pc:sldMk cId="4174660796" sldId="275"/>
        </pc:sldMkLst>
        <pc:graphicFrameChg chg="add mod">
          <ac:chgData name="Andrea Lechiancole" userId="a581fe232a9d2878" providerId="LiveId" clId="{23F776CF-D891-406C-A0C0-8482C56F15BC}" dt="2026-05-02T19:52:39.554" v="2781" actId="255"/>
          <ac:graphicFrameMkLst>
            <pc:docMk/>
            <pc:sldMk cId="4174660796" sldId="275"/>
            <ac:graphicFrameMk id="2" creationId="{34475B32-72AB-D989-2EAE-2023A838F552}"/>
          </ac:graphicFrameMkLst>
        </pc:graphicFrameChg>
        <pc:graphicFrameChg chg="add mod">
          <ac:chgData name="Andrea Lechiancole" userId="a581fe232a9d2878" providerId="LiveId" clId="{23F776CF-D891-406C-A0C0-8482C56F15BC}" dt="2026-05-02T19:52:43.659" v="2782" actId="255"/>
          <ac:graphicFrameMkLst>
            <pc:docMk/>
            <pc:sldMk cId="4174660796" sldId="275"/>
            <ac:graphicFrameMk id="3" creationId="{34F2D828-0033-0A5C-2329-1365BC76CD77}"/>
          </ac:graphicFrameMkLst>
        </pc:graphicFrameChg>
      </pc:sldChg>
      <pc:sldChg chg="addSp modSp add mod">
        <pc:chgData name="Andrea Lechiancole" userId="a581fe232a9d2878" providerId="LiveId" clId="{23F776CF-D891-406C-A0C0-8482C56F15BC}" dt="2026-05-02T19:56:26.435" v="2842" actId="113"/>
        <pc:sldMkLst>
          <pc:docMk/>
          <pc:sldMk cId="2600047937" sldId="276"/>
        </pc:sldMkLst>
        <pc:graphicFrameChg chg="add mod">
          <ac:chgData name="Andrea Lechiancole" userId="a581fe232a9d2878" providerId="LiveId" clId="{23F776CF-D891-406C-A0C0-8482C56F15BC}" dt="2026-05-02T19:54:26.420" v="2800" actId="255"/>
          <ac:graphicFrameMkLst>
            <pc:docMk/>
            <pc:sldMk cId="2600047937" sldId="276"/>
            <ac:graphicFrameMk id="2" creationId="{1BD87D3D-0503-B94E-7F55-2FA28EAAD6A1}"/>
          </ac:graphicFrameMkLst>
        </pc:graphicFrameChg>
        <pc:graphicFrameChg chg="add mod">
          <ac:chgData name="Andrea Lechiancole" userId="a581fe232a9d2878" providerId="LiveId" clId="{23F776CF-D891-406C-A0C0-8482C56F15BC}" dt="2026-05-02T19:56:21.814" v="2841" actId="113"/>
          <ac:graphicFrameMkLst>
            <pc:docMk/>
            <pc:sldMk cId="2600047937" sldId="276"/>
            <ac:graphicFrameMk id="3" creationId="{1BD87D3D-0503-B94E-7F55-2FA28EAAD6A1}"/>
          </ac:graphicFrameMkLst>
        </pc:graphicFrameChg>
        <pc:graphicFrameChg chg="add mod">
          <ac:chgData name="Andrea Lechiancole" userId="a581fe232a9d2878" providerId="LiveId" clId="{23F776CF-D891-406C-A0C0-8482C56F15BC}" dt="2026-05-02T19:56:26.435" v="2842" actId="113"/>
          <ac:graphicFrameMkLst>
            <pc:docMk/>
            <pc:sldMk cId="2600047937" sldId="276"/>
            <ac:graphicFrameMk id="4" creationId="{1BD87D3D-0503-B94E-7F55-2FA28EAAD6A1}"/>
          </ac:graphicFrameMkLst>
        </pc:graphicFrameChg>
      </pc:sldChg>
      <pc:sldChg chg="add del">
        <pc:chgData name="Andrea Lechiancole" userId="a581fe232a9d2878" providerId="LiveId" clId="{23F776CF-D891-406C-A0C0-8482C56F15BC}" dt="2026-05-02T19:51:09.853" v="2762" actId="47"/>
        <pc:sldMkLst>
          <pc:docMk/>
          <pc:sldMk cId="2321782361" sldId="277"/>
        </pc:sldMkLst>
      </pc:sldChg>
      <pc:sldChg chg="add">
        <pc:chgData name="Andrea Lechiancole" userId="a581fe232a9d2878" providerId="LiveId" clId="{23F776CF-D891-406C-A0C0-8482C56F15BC}" dt="2026-05-01T19:28:18.041" v="1002"/>
        <pc:sldMkLst>
          <pc:docMk/>
          <pc:sldMk cId="3680579959" sldId="278"/>
        </pc:sldMkLst>
      </pc:sldChg>
      <pc:sldChg chg="addSp modSp add mod">
        <pc:chgData name="Andrea Lechiancole" userId="a581fe232a9d2878" providerId="LiveId" clId="{23F776CF-D891-406C-A0C0-8482C56F15BC}" dt="2026-05-02T19:11:33.596" v="1959" actId="14100"/>
        <pc:sldMkLst>
          <pc:docMk/>
          <pc:sldMk cId="3047421939" sldId="279"/>
        </pc:sldMkLst>
        <pc:spChg chg="mod">
          <ac:chgData name="Andrea Lechiancole" userId="a581fe232a9d2878" providerId="LiveId" clId="{23F776CF-D891-406C-A0C0-8482C56F15BC}" dt="2026-05-02T19:10:30.003" v="1950" actId="208"/>
          <ac:spMkLst>
            <pc:docMk/>
            <pc:sldMk cId="3047421939" sldId="279"/>
            <ac:spMk id="10" creationId="{C9431FF2-E693-C5B6-C1E3-9573A9616615}"/>
          </ac:spMkLst>
        </pc:spChg>
        <pc:spChg chg="mod">
          <ac:chgData name="Andrea Lechiancole" userId="a581fe232a9d2878" providerId="LiveId" clId="{23F776CF-D891-406C-A0C0-8482C56F15BC}" dt="2026-05-02T19:11:33.596" v="1959" actId="14100"/>
          <ac:spMkLst>
            <pc:docMk/>
            <pc:sldMk cId="3047421939" sldId="279"/>
            <ac:spMk id="11" creationId="{4D7B83B4-4D40-D727-062D-CFB14FA5AC4B}"/>
          </ac:spMkLst>
        </pc:spChg>
        <pc:grpChg chg="add mod">
          <ac:chgData name="Andrea Lechiancole" userId="a581fe232a9d2878" providerId="LiveId" clId="{23F776CF-D891-406C-A0C0-8482C56F15BC}" dt="2026-05-02T19:11:21.290" v="1957" actId="1076"/>
          <ac:grpSpMkLst>
            <pc:docMk/>
            <pc:sldMk cId="3047421939" sldId="279"/>
            <ac:grpSpMk id="2" creationId="{5BE49A8C-7F6B-D646-9D37-5C867E188759}"/>
          </ac:grpSpMkLst>
        </pc:grpChg>
        <pc:graphicFrameChg chg="mod">
          <ac:chgData name="Andrea Lechiancole" userId="a581fe232a9d2878" providerId="LiveId" clId="{23F776CF-D891-406C-A0C0-8482C56F15BC}" dt="2026-05-02T19:11:09.435" v="1954"/>
          <ac:graphicFrameMkLst>
            <pc:docMk/>
            <pc:sldMk cId="3047421939" sldId="279"/>
            <ac:graphicFrameMk id="8" creationId="{726D6F07-F294-C93C-EC24-F6DE56EFBACD}"/>
          </ac:graphicFrameMkLst>
        </pc:graphicFrameChg>
      </pc:sldChg>
      <pc:sldChg chg="addSp delSp modSp new mod">
        <pc:chgData name="Andrea Lechiancole" userId="a581fe232a9d2878" providerId="LiveId" clId="{23F776CF-D891-406C-A0C0-8482C56F15BC}" dt="2026-05-02T19:15:34.017" v="2025" actId="1076"/>
        <pc:sldMkLst>
          <pc:docMk/>
          <pc:sldMk cId="2352461782" sldId="280"/>
        </pc:sldMkLst>
        <pc:spChg chg="del">
          <ac:chgData name="Andrea Lechiancole" userId="a581fe232a9d2878" providerId="LiveId" clId="{23F776CF-D891-406C-A0C0-8482C56F15BC}" dt="2026-05-02T19:15:25.647" v="2020" actId="478"/>
          <ac:spMkLst>
            <pc:docMk/>
            <pc:sldMk cId="2352461782" sldId="280"/>
            <ac:spMk id="2" creationId="{FA2454C5-5D5C-DBC1-85FD-EF4C48F7F32D}"/>
          </ac:spMkLst>
        </pc:spChg>
        <pc:spChg chg="del">
          <ac:chgData name="Andrea Lechiancole" userId="a581fe232a9d2878" providerId="LiveId" clId="{23F776CF-D891-406C-A0C0-8482C56F15BC}" dt="2026-05-02T19:15:26.940" v="2021" actId="478"/>
          <ac:spMkLst>
            <pc:docMk/>
            <pc:sldMk cId="2352461782" sldId="280"/>
            <ac:spMk id="3" creationId="{503EF130-0012-138B-36FA-6CB90F636F14}"/>
          </ac:spMkLst>
        </pc:spChg>
        <pc:graphicFrameChg chg="add mod">
          <ac:chgData name="Andrea Lechiancole" userId="a581fe232a9d2878" providerId="LiveId" clId="{23F776CF-D891-406C-A0C0-8482C56F15BC}" dt="2026-05-02T19:15:34.017" v="2025" actId="1076"/>
          <ac:graphicFrameMkLst>
            <pc:docMk/>
            <pc:sldMk cId="2352461782" sldId="280"/>
            <ac:graphicFrameMk id="4" creationId="{230F20BE-F5B8-BFA2-130F-BAA2AC55DF69}"/>
          </ac:graphicFrameMkLst>
        </pc:graphicFrameChg>
      </pc:sldChg>
      <pc:sldChg chg="delSp modSp add mod">
        <pc:chgData name="Andrea Lechiancole" userId="a581fe232a9d2878" providerId="LiveId" clId="{23F776CF-D891-406C-A0C0-8482C56F15BC}" dt="2026-05-02T19:36:14.487" v="2292" actId="113"/>
        <pc:sldMkLst>
          <pc:docMk/>
          <pc:sldMk cId="3514420564" sldId="281"/>
        </pc:sldMkLst>
        <pc:graphicFrameChg chg="del">
          <ac:chgData name="Andrea Lechiancole" userId="a581fe232a9d2878" providerId="LiveId" clId="{23F776CF-D891-406C-A0C0-8482C56F15BC}" dt="2026-05-02T19:35:59.751" v="2287" actId="478"/>
          <ac:graphicFrameMkLst>
            <pc:docMk/>
            <pc:sldMk cId="3514420564" sldId="281"/>
            <ac:graphicFrameMk id="2" creationId="{976991CE-C354-CF0B-AD92-E3EF51E9A52B}"/>
          </ac:graphicFrameMkLst>
        </pc:graphicFrameChg>
        <pc:graphicFrameChg chg="del">
          <ac:chgData name="Andrea Lechiancole" userId="a581fe232a9d2878" providerId="LiveId" clId="{23F776CF-D891-406C-A0C0-8482C56F15BC}" dt="2026-05-02T19:35:57.411" v="2286" actId="478"/>
          <ac:graphicFrameMkLst>
            <pc:docMk/>
            <pc:sldMk cId="3514420564" sldId="281"/>
            <ac:graphicFrameMk id="3" creationId="{C1E92C0D-48AF-8A0A-812B-6F60DBB2E6BA}"/>
          </ac:graphicFrameMkLst>
        </pc:graphicFrameChg>
        <pc:graphicFrameChg chg="mod">
          <ac:chgData name="Andrea Lechiancole" userId="a581fe232a9d2878" providerId="LiveId" clId="{23F776CF-D891-406C-A0C0-8482C56F15BC}" dt="2026-05-02T19:36:14.487" v="2292" actId="113"/>
          <ac:graphicFrameMkLst>
            <pc:docMk/>
            <pc:sldMk cId="3514420564" sldId="281"/>
            <ac:graphicFrameMk id="4" creationId="{80BC3F22-2AA4-63D2-9746-3D117D7F3EA4}"/>
          </ac:graphicFrameMkLst>
        </pc:graphicFrameChg>
      </pc:sldChg>
      <pc:sldChg chg="delSp modSp add mod">
        <pc:chgData name="Andrea Lechiancole" userId="a581fe232a9d2878" providerId="LiveId" clId="{23F776CF-D891-406C-A0C0-8482C56F15BC}" dt="2026-05-02T19:41:55.496" v="2595" actId="255"/>
        <pc:sldMkLst>
          <pc:docMk/>
          <pc:sldMk cId="3344079000" sldId="282"/>
        </pc:sldMkLst>
        <pc:graphicFrameChg chg="del">
          <ac:chgData name="Andrea Lechiancole" userId="a581fe232a9d2878" providerId="LiveId" clId="{23F776CF-D891-406C-A0C0-8482C56F15BC}" dt="2026-05-02T19:37:41.317" v="2360" actId="478"/>
          <ac:graphicFrameMkLst>
            <pc:docMk/>
            <pc:sldMk cId="3344079000" sldId="282"/>
            <ac:graphicFrameMk id="2" creationId="{BE1175E5-C227-F44D-F5CA-0264A11C2BF8}"/>
          </ac:graphicFrameMkLst>
        </pc:graphicFrameChg>
        <pc:graphicFrameChg chg="del">
          <ac:chgData name="Andrea Lechiancole" userId="a581fe232a9d2878" providerId="LiveId" clId="{23F776CF-D891-406C-A0C0-8482C56F15BC}" dt="2026-05-02T19:37:44.002" v="2361" actId="478"/>
          <ac:graphicFrameMkLst>
            <pc:docMk/>
            <pc:sldMk cId="3344079000" sldId="282"/>
            <ac:graphicFrameMk id="4" creationId="{7EE1AB8C-6993-E988-7C5A-A9DAE040DD56}"/>
          </ac:graphicFrameMkLst>
        </pc:graphicFrameChg>
        <pc:graphicFrameChg chg="mod">
          <ac:chgData name="Andrea Lechiancole" userId="a581fe232a9d2878" providerId="LiveId" clId="{23F776CF-D891-406C-A0C0-8482C56F15BC}" dt="2026-05-02T19:41:55.496" v="2595" actId="255"/>
          <ac:graphicFrameMkLst>
            <pc:docMk/>
            <pc:sldMk cId="3344079000" sldId="282"/>
            <ac:graphicFrameMk id="5" creationId="{CFF1F3BC-2DB6-EBE3-6777-2F1071076D81}"/>
          </ac:graphicFrameMkLst>
        </pc:graphicFrameChg>
        <pc:graphicFrameChg chg="mod">
          <ac:chgData name="Andrea Lechiancole" userId="a581fe232a9d2878" providerId="LiveId" clId="{23F776CF-D891-406C-A0C0-8482C56F15BC}" dt="2026-05-02T19:41:45.459" v="2594" actId="255"/>
          <ac:graphicFrameMkLst>
            <pc:docMk/>
            <pc:sldMk cId="3344079000" sldId="282"/>
            <ac:graphicFrameMk id="6" creationId="{60C00DDC-F346-AAAF-B2A4-69284C082CC8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1.xml"/><Relationship Id="rId4" Type="http://schemas.openxmlformats.org/officeDocument/2006/relationships/oleObject" Target="https://d.docs.live.net/a581fe232a9d2878/Desktop/SURVEY%20CENTRO%20TRAPIANTI%5eG(1-16).xlsx" TargetMode="Externa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a581fe232a9d2878/Desktop/SURVEY%20CENTRO%20TRAPIANTI%5eG(1-16)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a581fe232a9d2878/Desktop/SURVEY%20CENTRO%20TRAPIANTI%5eG(1-16)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8075678040244967"/>
          <c:y val="2.31481481481481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0" i="0" u="none" strike="noStrike" kern="1200" cap="all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8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1">
                  <a:lumMod val="50000"/>
                </a:schemeClr>
              </a:contourClr>
            </a:sp3d>
          </c:spPr>
          <c:invertIfNegative val="0"/>
          <c:dLbls>
            <c:spPr>
              <a:solidFill>
                <a:schemeClr val="accent1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5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'[SURVEY CENTRO TRAPIANTI^G(1-16).xlsx]Sheet1'!$E$25:$I$25</c:f>
              <c:strCache>
                <c:ptCount val="5"/>
                <c:pt idx="0">
                  <c:v>0-10</c:v>
                </c:pt>
                <c:pt idx="1">
                  <c:v>11-20</c:v>
                </c:pt>
                <c:pt idx="2">
                  <c:v>21-30</c:v>
                </c:pt>
                <c:pt idx="3">
                  <c:v>31-50</c:v>
                </c:pt>
                <c:pt idx="4">
                  <c:v>&gt;50</c:v>
                </c:pt>
              </c:strCache>
            </c:strRef>
          </c:cat>
          <c:val>
            <c:numRef>
              <c:f>'[SURVEY CENTRO TRAPIANTI^G(1-16).xlsx]Sheet1'!$E$26:$I$26</c:f>
              <c:numCache>
                <c:formatCode>0%</c:formatCode>
                <c:ptCount val="5"/>
                <c:pt idx="0">
                  <c:v>0.13</c:v>
                </c:pt>
                <c:pt idx="1">
                  <c:v>0.31</c:v>
                </c:pt>
                <c:pt idx="2">
                  <c:v>0.19</c:v>
                </c:pt>
                <c:pt idx="3">
                  <c:v>0.31</c:v>
                </c:pt>
                <c:pt idx="4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F6-49F7-8CBB-5E14CF0EEB5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gapDepth val="53"/>
        <c:shape val="box"/>
        <c:axId val="793293008"/>
        <c:axId val="793293488"/>
        <c:axId val="0"/>
      </c:bar3DChart>
      <c:catAx>
        <c:axId val="793293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793293488"/>
        <c:crosses val="autoZero"/>
        <c:auto val="1"/>
        <c:lblAlgn val="ctr"/>
        <c:lblOffset val="100"/>
        <c:noMultiLvlLbl val="0"/>
      </c:catAx>
      <c:valAx>
        <c:axId val="79329348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793293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6350" cap="flat" cmpd="sng" algn="ctr">
      <a:solidFill>
        <a:schemeClr val="dk1">
          <a:tint val="75000"/>
        </a:schemeClr>
      </a:solidFill>
      <a:round/>
    </a:ln>
    <a:effectLst/>
  </c:spPr>
  <c:txPr>
    <a:bodyPr/>
    <a:lstStyle/>
    <a:p>
      <a:pPr>
        <a:defRPr sz="2500"/>
      </a:pPr>
      <a:endParaRPr lang="it-I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800"/>
              <a:t>Dopo l'evento avverso del Monaldi e, comunque, a partire dal 1° marzo 2026 è cambiata la pratica corrente con l'utilizzo costante (100% dei prelievi) di un sistema di trasporto tracciabile e con monitoraggio della temperatura?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'[SURVEY CENTRO TRAPIANTI^G(1-16).xlsx]Sheet1'!$Q$114</c:f>
              <c:strCache>
                <c:ptCount val="1"/>
                <c:pt idx="0">
                  <c:v>Dopo l'evento avverso del Monaldi e, comunque, a partire dal 1° marzo 2026 è cambiata la pratica corrente con l'utilizzo costante (100% dei prelievi) di un sistema di trasporto tracciabile e con m...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'[SURVEY CENTRO TRAPIANTI^G(1-16).xlsx]Sheet1'!$P$115:$P$117</c:f>
              <c:strCache>
                <c:ptCount val="3"/>
                <c:pt idx="0">
                  <c:v>si </c:v>
                </c:pt>
                <c:pt idx="1">
                  <c:v>era già utilizzato</c:v>
                </c:pt>
                <c:pt idx="2">
                  <c:v>no</c:v>
                </c:pt>
              </c:strCache>
            </c:strRef>
          </c:cat>
          <c:val>
            <c:numRef>
              <c:f>'[SURVEY CENTRO TRAPIANTI^G(1-16).xlsx]Sheet1'!$Q$115:$Q$117</c:f>
              <c:numCache>
                <c:formatCode>0%</c:formatCode>
                <c:ptCount val="3"/>
                <c:pt idx="0">
                  <c:v>0.5</c:v>
                </c:pt>
                <c:pt idx="1">
                  <c:v>0.25</c:v>
                </c:pt>
                <c:pt idx="2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4B-4D51-AA71-8C59C2C3008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399943392"/>
        <c:axId val="1399944832"/>
      </c:barChart>
      <c:catAx>
        <c:axId val="13999433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399944832"/>
        <c:crosses val="autoZero"/>
        <c:auto val="1"/>
        <c:lblAlgn val="ctr"/>
        <c:lblOffset val="100"/>
        <c:noMultiLvlLbl val="0"/>
      </c:catAx>
      <c:valAx>
        <c:axId val="139994483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399943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it-IT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'[SURVEY CENTRO TRAPIANTI^G(1-16).xlsx]Sheet1'!$O$169</c:f>
              <c:strCache>
                <c:ptCount val="1"/>
                <c:pt idx="0">
                  <c:v>In riferimento alla modalità di preservazione statica a freddo senza il monitoraggio della temperatura che hai utilizzato in passato hai incontrato problematiche da imputare a questa strategia?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'[SURVEY CENTRO TRAPIANTI^G(1-16).xlsx]Sheet1'!$N$170:$N$171</c:f>
              <c:strCache>
                <c:ptCount val="2"/>
                <c:pt idx="0">
                  <c:v>No, mai</c:v>
                </c:pt>
                <c:pt idx="1">
                  <c:v>Si ma eccezionalmente</c:v>
                </c:pt>
              </c:strCache>
            </c:strRef>
          </c:cat>
          <c:val>
            <c:numRef>
              <c:f>'[SURVEY CENTRO TRAPIANTI^G(1-16).xlsx]Sheet1'!$O$170:$O$171</c:f>
              <c:numCache>
                <c:formatCode>0%</c:formatCode>
                <c:ptCount val="2"/>
                <c:pt idx="0">
                  <c:v>0.56000000000000005</c:v>
                </c:pt>
                <c:pt idx="1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EB-4F67-ADF3-7E73ABDBD41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605319231"/>
        <c:axId val="1605318271"/>
      </c:barChart>
      <c:catAx>
        <c:axId val="16053192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605318271"/>
        <c:crosses val="autoZero"/>
        <c:auto val="1"/>
        <c:lblAlgn val="ctr"/>
        <c:lblOffset val="100"/>
        <c:noMultiLvlLbl val="0"/>
      </c:catAx>
      <c:valAx>
        <c:axId val="160531827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6053192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it-IT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'[SURVEY CENTRO TRAPIANTI^G(1-16).xlsx]Sheet1'!$O$177</c:f>
              <c:strCache>
                <c:ptCount val="1"/>
                <c:pt idx="0">
                  <c:v>Nel caso tu abbia riscontrato problematiche imputabili alla modalità di preservazione statica a freddo senza il monitoraggio della temperatura, ci sono state conseguenze cliniche?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'[SURVEY CENTRO TRAPIANTI^G(1-16).xlsx]Sheet1'!$N$178:$N$180</c:f>
              <c:strCache>
                <c:ptCount val="3"/>
                <c:pt idx="0">
                  <c:v>No</c:v>
                </c:pt>
                <c:pt idx="1">
                  <c:v>Si ma senza impatto significativo</c:v>
                </c:pt>
                <c:pt idx="2">
                  <c:v>Il graft non è stato utilizzato</c:v>
                </c:pt>
              </c:strCache>
            </c:strRef>
          </c:cat>
          <c:val>
            <c:numRef>
              <c:f>'[SURVEY CENTRO TRAPIANTI^G(1-16).xlsx]Sheet1'!$O$178:$O$180</c:f>
              <c:numCache>
                <c:formatCode>0%</c:formatCode>
                <c:ptCount val="3"/>
                <c:pt idx="0">
                  <c:v>0.5</c:v>
                </c:pt>
                <c:pt idx="1">
                  <c:v>0.43</c:v>
                </c:pt>
                <c:pt idx="2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8C-4546-9C5F-F4055C59BE4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561461919"/>
        <c:axId val="1561459039"/>
      </c:barChart>
      <c:catAx>
        <c:axId val="15614619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61459039"/>
        <c:crosses val="autoZero"/>
        <c:auto val="1"/>
        <c:lblAlgn val="ctr"/>
        <c:lblOffset val="100"/>
        <c:noMultiLvlLbl val="0"/>
      </c:catAx>
      <c:valAx>
        <c:axId val="1561459039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614619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it-IT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800" dirty="0"/>
              <a:t>Se effettuate trapianti in età pediatrica / evolutiva, in che percentuale, nel corso dell'ultimo anno (2025), è stato impegnato il Paragonix o affine come metodica unica per la preservazione dell’organo?</a:t>
            </a:r>
          </a:p>
        </c:rich>
      </c:tx>
      <c:layout>
        <c:manualLayout>
          <c:xMode val="edge"/>
          <c:yMode val="edge"/>
          <c:x val="0.12465189537347851"/>
          <c:y val="1.95130995124541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'[SURVEY CENTRO TRAPIANTI^G(1-16).xlsx]Sheet1'!$R$26</c:f>
              <c:strCache>
                <c:ptCount val="1"/>
                <c:pt idx="0">
                  <c:v>Se effettuate trapianti in età pediatrica / evolutiva, in che percentuale, nel corso dell'ultimo anno (2025), è stato impegnato il Paragonix o affine come metodica unica per la preservazione dell'...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'[SURVEY CENTRO TRAPIANTI^G(1-16).xlsx]Sheet1'!$Q$27:$Q$30</c:f>
              <c:strCache>
                <c:ptCount val="4"/>
                <c:pt idx="0">
                  <c:v>sempre</c:v>
                </c:pt>
                <c:pt idx="1">
                  <c:v>&gt;75%</c:v>
                </c:pt>
                <c:pt idx="2">
                  <c:v>26 - 50%</c:v>
                </c:pt>
                <c:pt idx="3">
                  <c:v>mai</c:v>
                </c:pt>
              </c:strCache>
            </c:strRef>
          </c:cat>
          <c:val>
            <c:numRef>
              <c:f>'[SURVEY CENTRO TRAPIANTI^G(1-16).xlsx]Sheet1'!$R$27:$R$30</c:f>
              <c:numCache>
                <c:formatCode>0%</c:formatCode>
                <c:ptCount val="4"/>
                <c:pt idx="0">
                  <c:v>0.3</c:v>
                </c:pt>
                <c:pt idx="1">
                  <c:v>0.1</c:v>
                </c:pt>
                <c:pt idx="2">
                  <c:v>0.1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E2-4C9C-B0F4-8110D9711A1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896321599"/>
        <c:axId val="896323519"/>
      </c:barChart>
      <c:catAx>
        <c:axId val="8963215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96323519"/>
        <c:crosses val="autoZero"/>
        <c:auto val="1"/>
        <c:lblAlgn val="ctr"/>
        <c:lblOffset val="100"/>
        <c:noMultiLvlLbl val="0"/>
      </c:catAx>
      <c:valAx>
        <c:axId val="896323519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963215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it-IT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'[SURVEY CENTRO TRAPIANTI^G(1-16).xlsx]Sheet1'!$T$26</c:f>
              <c:strCache>
                <c:ptCount val="1"/>
                <c:pt idx="0">
                  <c:v>Nel tuo centro hai a disposizione l'utilizzo dell'OCS?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C188-41EE-BAB4-7735C07670E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C188-41EE-BAB4-7735C07670E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'[SURVEY CENTRO TRAPIANTI^G(1-16).xlsx]Sheet1'!$S$27:$S$28</c:f>
              <c:strCache>
                <c:ptCount val="2"/>
                <c:pt idx="0">
                  <c:v>si</c:v>
                </c:pt>
                <c:pt idx="1">
                  <c:v>no</c:v>
                </c:pt>
              </c:strCache>
            </c:strRef>
          </c:cat>
          <c:val>
            <c:numRef>
              <c:f>'[SURVEY CENTRO TRAPIANTI^G(1-16).xlsx]Sheet1'!$T$27:$T$28</c:f>
              <c:numCache>
                <c:formatCode>0%</c:formatCode>
                <c:ptCount val="2"/>
                <c:pt idx="0">
                  <c:v>0.69</c:v>
                </c:pt>
                <c:pt idx="1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188-41EE-BAB4-7735C07670E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it-IT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2664264053091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'[SURVEY CENTRO TRAPIANTI^G(1-16).xlsx]Sheet1'!$Q$34:$Q$35</c:f>
              <c:strCache>
                <c:ptCount val="2"/>
                <c:pt idx="1">
                  <c:v>In che percentuale è utilizzato l'OCS sul numero trapianti totale / anno?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F53-4B47-8FCB-7971EA53C8D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F53-4B47-8FCB-7971EA53C8D3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F53-4B47-8FCB-7971EA53C8D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b="1" baseline="0" dirty="0"/>
                      <a:t>
</a:t>
                    </a:r>
                    <a:fld id="{35145018-3BD5-40F5-BEAE-0FE9CF619835}" type="PERCENTAGE">
                      <a:rPr lang="en-US" b="1" baseline="0"/>
                      <a:pPr/>
                      <a:t>[PERCENTUALE]</a:t>
                    </a:fld>
                    <a:endParaRPr lang="en-US" b="1" baseline="0" dirty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F53-4B47-8FCB-7971EA53C8D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E217E9C-1B50-4455-8E80-D5CFD8A2085E}" type="PERCENTAGE">
                      <a:rPr lang="en-US" b="1" baseline="0" smtClean="0"/>
                      <a:pPr/>
                      <a:t>[PERCENTUALE]</a:t>
                    </a:fld>
                    <a:endParaRPr lang="it-IT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F53-4B47-8FCB-7971EA53C8D3}"/>
                </c:ext>
              </c:extLst>
            </c:dLbl>
            <c:dLbl>
              <c:idx val="2"/>
              <c:layout>
                <c:manualLayout>
                  <c:x val="2.1975124159451503E-3"/>
                  <c:y val="2.6865746786317254E-2"/>
                </c:manualLayout>
              </c:layout>
              <c:tx>
                <c:rich>
                  <a:bodyPr/>
                  <a:lstStyle/>
                  <a:p>
                    <a:r>
                      <a:rPr lang="en-US" b="1" baseline="0" dirty="0"/>
                      <a:t>
</a:t>
                    </a:r>
                    <a:fld id="{BE33D23E-2CEA-417E-97B7-70C752B90ABB}" type="PERCENTAGE">
                      <a:rPr lang="en-US" b="1" baseline="0"/>
                      <a:pPr/>
                      <a:t>[PERCENTUALE]</a:t>
                    </a:fld>
                    <a:endParaRPr lang="en-US" b="1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DF53-4B47-8FCB-7971EA53C8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'[SURVEY CENTRO TRAPIANTI^G(1-16).xlsx]Sheet1'!$P$36:$P$38</c:f>
              <c:strCache>
                <c:ptCount val="3"/>
                <c:pt idx="0">
                  <c:v>mai</c:v>
                </c:pt>
                <c:pt idx="1">
                  <c:v>1 - 25%</c:v>
                </c:pt>
                <c:pt idx="2">
                  <c:v>26 - 50%</c:v>
                </c:pt>
              </c:strCache>
            </c:strRef>
          </c:cat>
          <c:val>
            <c:numRef>
              <c:f>'[SURVEY CENTRO TRAPIANTI^G(1-16).xlsx]Sheet1'!$Q$36:$Q$38</c:f>
              <c:numCache>
                <c:formatCode>0%</c:formatCode>
                <c:ptCount val="3"/>
                <c:pt idx="0">
                  <c:v>0.31</c:v>
                </c:pt>
                <c:pt idx="1">
                  <c:v>0.62</c:v>
                </c:pt>
                <c:pt idx="2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F53-4B47-8FCB-7971EA53C8D3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it-IT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7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700" dirty="0"/>
              <a:t>In che percentuale, nel corso dell'ultimo anno (2025), è stato impiegato il trasporto tradizionale in ghiaccio come metodica unica per la preservazione dell'organo per il trapianto di cuore in paziente adulto?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7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'[SURVEY CENTRO TRAPIANTI^G(1-16).xlsx]Sheet1'!$V$33</c:f>
              <c:strCache>
                <c:ptCount val="1"/>
                <c:pt idx="0">
                  <c:v>In che percentuale, nel corso dell'ultimo anno (2025), è stato impiegato il trasporto tradizionale in ghiaccio come metodica unica per la preservazione dell'organo per il trapianto di cuore in paz...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'[SURVEY CENTRO TRAPIANTI^G(1-16).xlsx]Sheet1'!$U$34:$U$37</c:f>
              <c:strCache>
                <c:ptCount val="4"/>
                <c:pt idx="0">
                  <c:v>mai</c:v>
                </c:pt>
                <c:pt idx="1">
                  <c:v>1 - 25%</c:v>
                </c:pt>
                <c:pt idx="2">
                  <c:v>26 - 50%</c:v>
                </c:pt>
                <c:pt idx="3">
                  <c:v>51 - 75%</c:v>
                </c:pt>
              </c:strCache>
            </c:strRef>
          </c:cat>
          <c:val>
            <c:numRef>
              <c:f>'[SURVEY CENTRO TRAPIANTI^G(1-16).xlsx]Sheet1'!$V$34:$V$37</c:f>
              <c:numCache>
                <c:formatCode>0%</c:formatCode>
                <c:ptCount val="4"/>
                <c:pt idx="0">
                  <c:v>0.4</c:v>
                </c:pt>
                <c:pt idx="1">
                  <c:v>0.26500000000000001</c:v>
                </c:pt>
                <c:pt idx="2">
                  <c:v>0.26500000000000001</c:v>
                </c:pt>
                <c:pt idx="3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6B-44FA-A4F2-3C2A2BDA6B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51669615"/>
        <c:axId val="1151666255"/>
      </c:barChart>
      <c:catAx>
        <c:axId val="11516696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51666255"/>
        <c:crosses val="autoZero"/>
        <c:auto val="1"/>
        <c:lblAlgn val="ctr"/>
        <c:lblOffset val="100"/>
        <c:noMultiLvlLbl val="0"/>
      </c:catAx>
      <c:valAx>
        <c:axId val="115166625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516696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tx1"/>
      </a:solidFill>
    </a:ln>
    <a:effectLst/>
  </c:spPr>
  <c:txPr>
    <a:bodyPr/>
    <a:lstStyle/>
    <a:p>
      <a:pPr>
        <a:defRPr sz="1800"/>
      </a:pPr>
      <a:endParaRPr lang="it-IT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7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'[SURVEY CENTRO TRAPIANTI^G(1-16).xlsx]Sheet1'!$V$33</c:f>
              <c:strCache>
                <c:ptCount val="1"/>
                <c:pt idx="0">
                  <c:v>Se effettuate trapianti in età pediatrica / evolutiva, in che percentuale, nel corso dell'ultimo anno (2025), è stato impegnato il ghiaccio come metodica unica per la preservazione dell'organo?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'[SURVEY CENTRO TRAPIANTI^G(1-16).xlsx]Sheet1'!$U$34:$U$38</c:f>
              <c:strCache>
                <c:ptCount val="5"/>
                <c:pt idx="0">
                  <c:v>mai</c:v>
                </c:pt>
                <c:pt idx="1">
                  <c:v>1 - 25%</c:v>
                </c:pt>
                <c:pt idx="2">
                  <c:v>26 - 50%</c:v>
                </c:pt>
                <c:pt idx="3">
                  <c:v>&gt;70%</c:v>
                </c:pt>
                <c:pt idx="4">
                  <c:v>sempre</c:v>
                </c:pt>
              </c:strCache>
            </c:strRef>
          </c:cat>
          <c:val>
            <c:numRef>
              <c:f>'[SURVEY CENTRO TRAPIANTI^G(1-16).xlsx]Sheet1'!$V$34:$V$38</c:f>
              <c:numCache>
                <c:formatCode>0%</c:formatCode>
                <c:ptCount val="5"/>
                <c:pt idx="0">
                  <c:v>0.4</c:v>
                </c:pt>
                <c:pt idx="1">
                  <c:v>0.1</c:v>
                </c:pt>
                <c:pt idx="2">
                  <c:v>0.1</c:v>
                </c:pt>
                <c:pt idx="3">
                  <c:v>0.1</c:v>
                </c:pt>
                <c:pt idx="4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CE-4334-8F5C-30A88F07FF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98090207"/>
        <c:axId val="1030156127"/>
      </c:barChart>
      <c:catAx>
        <c:axId val="8980902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30156127"/>
        <c:crosses val="autoZero"/>
        <c:auto val="1"/>
        <c:lblAlgn val="ctr"/>
        <c:lblOffset val="100"/>
        <c:noMultiLvlLbl val="0"/>
      </c:catAx>
      <c:valAx>
        <c:axId val="10301561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98090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tx1"/>
      </a:solidFill>
    </a:ln>
    <a:effectLst/>
  </c:spPr>
  <c:txPr>
    <a:bodyPr/>
    <a:lstStyle/>
    <a:p>
      <a:pPr>
        <a:defRPr sz="1800"/>
      </a:pPr>
      <a:endParaRPr lang="it-IT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'[SURVEY CENTRO TRAPIANTI^G(1-16).xlsx]Sheet1'!$W$24</c:f>
              <c:strCache>
                <c:ptCount val="1"/>
                <c:pt idx="0">
                  <c:v>Se utilizzi diverse metodiche di preservazione dell'organo durante il trasporto, cosa determina la scelta? Specificare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'[SURVEY CENTRO TRAPIANTI^G(1-16).xlsx]Sheet1'!$V$25:$V$26</c:f>
              <c:strCache>
                <c:ptCount val="2"/>
                <c:pt idx="0">
                  <c:v>logistica-tempo di ischemia atteso</c:v>
                </c:pt>
                <c:pt idx="1">
                  <c:v>qualità del donatore</c:v>
                </c:pt>
              </c:strCache>
            </c:strRef>
          </c:cat>
          <c:val>
            <c:numRef>
              <c:f>'[SURVEY CENTRO TRAPIANTI^G(1-16).xlsx]Sheet1'!$W$25:$W$26</c:f>
              <c:numCache>
                <c:formatCode>0%</c:formatCode>
                <c:ptCount val="2"/>
                <c:pt idx="0">
                  <c:v>1</c:v>
                </c:pt>
                <c:pt idx="1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53-48A8-9E51-8CFD2BCD9A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96409439"/>
        <c:axId val="896407999"/>
      </c:barChart>
      <c:catAx>
        <c:axId val="8964094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96407999"/>
        <c:crosses val="autoZero"/>
        <c:auto val="1"/>
        <c:lblAlgn val="ctr"/>
        <c:lblOffset val="100"/>
        <c:noMultiLvlLbl val="0"/>
      </c:catAx>
      <c:valAx>
        <c:axId val="8964079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964094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tx1"/>
      </a:solidFill>
    </a:ln>
    <a:effectLst/>
  </c:spPr>
  <c:txPr>
    <a:bodyPr/>
    <a:lstStyle/>
    <a:p>
      <a:pPr>
        <a:defRPr sz="1800" b="1"/>
      </a:pPr>
      <a:endParaRPr lang="it-IT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'[SURVEY CENTRO TRAPIANTI^G(1-16).xlsx]Sheet1'!$Y$24</c:f>
              <c:strCache>
                <c:ptCount val="1"/>
                <c:pt idx="0">
                  <c:v>Quando andate a fare un prelievo quanta cardioplegia portate da casa?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'[SURVEY CENTRO TRAPIANTI^G(1-16).xlsx]Sheet1'!$X$25:$X$27</c:f>
              <c:strCache>
                <c:ptCount val="3"/>
                <c:pt idx="0">
                  <c:v>1-2 sacche</c:v>
                </c:pt>
                <c:pt idx="1">
                  <c:v>3-4 sacche</c:v>
                </c:pt>
                <c:pt idx="2">
                  <c:v>&gt; 4 sacche</c:v>
                </c:pt>
              </c:strCache>
            </c:strRef>
          </c:cat>
          <c:val>
            <c:numRef>
              <c:f>'[SURVEY CENTRO TRAPIANTI^G(1-16).xlsx]Sheet1'!$Y$25:$Y$27</c:f>
              <c:numCache>
                <c:formatCode>0%</c:formatCode>
                <c:ptCount val="3"/>
                <c:pt idx="0">
                  <c:v>7.0000000000000007E-2</c:v>
                </c:pt>
                <c:pt idx="1">
                  <c:v>0.56000000000000005</c:v>
                </c:pt>
                <c:pt idx="2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96-418A-8DE6-D5F67489469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51777663"/>
        <c:axId val="1151772863"/>
      </c:barChart>
      <c:catAx>
        <c:axId val="115177766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51772863"/>
        <c:crosses val="autoZero"/>
        <c:auto val="1"/>
        <c:lblAlgn val="ctr"/>
        <c:lblOffset val="100"/>
        <c:noMultiLvlLbl val="0"/>
      </c:catAx>
      <c:valAx>
        <c:axId val="1151772863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51777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8DF-41B4-A8A4-1A94EBC40B9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8DF-41B4-A8A4-1A94EBC40B9D}"/>
              </c:ext>
            </c:extLst>
          </c:dPt>
          <c:val>
            <c:numRef>
              <c:f>'[SURVEY CENTRO TRAPIANTI^G(1-16).xlsx]Sheet1'!$E$75:$E$76</c:f>
              <c:numCache>
                <c:formatCode>0%</c:formatCode>
                <c:ptCount val="2"/>
                <c:pt idx="0">
                  <c:v>0.56000000000000005</c:v>
                </c:pt>
                <c:pt idx="1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8DF-41B4-A8A4-1A94EBC40B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  <c:userShapes r:id="rId5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dirty="0"/>
              <a:t>Quando andate a fare un prelievo, portate il ghiaccio da casa?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'[SURVEY CENTRO TRAPIANTI^G(1-16).xlsx]Sheet1'!$Y$24</c:f>
              <c:strCache>
                <c:ptCount val="1"/>
                <c:pt idx="0">
                  <c:v>Quando andate a fare un espianto, portate il ghiaccio da casa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'[SURVEY CENTRO TRAPIANTI^G(1-16).xlsx]Sheet1'!$X$25:$X$28</c:f>
              <c:strCache>
                <c:ptCount val="4"/>
                <c:pt idx="0">
                  <c:v>si, ma sterile;</c:v>
                </c:pt>
                <c:pt idx="1">
                  <c:v>si, ma non sterile;</c:v>
                </c:pt>
                <c:pt idx="2">
                  <c:v>sia sterile che non-dipende</c:v>
                </c:pt>
                <c:pt idx="3">
                  <c:v>no</c:v>
                </c:pt>
              </c:strCache>
            </c:strRef>
          </c:cat>
          <c:val>
            <c:numRef>
              <c:f>'[SURVEY CENTRO TRAPIANTI^G(1-16).xlsx]Sheet1'!$Y$25:$Y$28</c:f>
              <c:numCache>
                <c:formatCode>0%</c:formatCode>
                <c:ptCount val="4"/>
                <c:pt idx="0">
                  <c:v>0.2</c:v>
                </c:pt>
                <c:pt idx="1">
                  <c:v>0.38</c:v>
                </c:pt>
                <c:pt idx="2">
                  <c:v>0.25</c:v>
                </c:pt>
                <c:pt idx="3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2E-4AA7-8CA6-3A1DDB1D74C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890702799"/>
        <c:axId val="890696079"/>
      </c:barChart>
      <c:catAx>
        <c:axId val="8907027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90696079"/>
        <c:crosses val="autoZero"/>
        <c:auto val="1"/>
        <c:lblAlgn val="ctr"/>
        <c:lblOffset val="100"/>
        <c:noMultiLvlLbl val="0"/>
      </c:catAx>
      <c:valAx>
        <c:axId val="890696079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907027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it-IT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'[SURVEY CENTRO TRAPIANTI^G(1-16).xlsx]Sheet1'!$AA$23</c:f>
              <c:strCache>
                <c:ptCount val="1"/>
                <c:pt idx="0">
                  <c:v>Quando portate in sala il ricevente?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'[SURVEY CENTRO TRAPIANTI^G(1-16).xlsx]Sheet1'!$Z$24:$Z$26</c:f>
              <c:strCache>
                <c:ptCount val="3"/>
                <c:pt idx="0">
                  <c:v>Quando l'equipe nella sede del donatore ha valutato idoneo l'organo (Ok cuore);</c:v>
                </c:pt>
                <c:pt idx="1">
                  <c:v>dipende da tempi attesi di trasporto e tipo di ricevente</c:v>
                </c:pt>
                <c:pt idx="2">
                  <c:v>dipende dai tempi di trasporto</c:v>
                </c:pt>
              </c:strCache>
            </c:strRef>
          </c:cat>
          <c:val>
            <c:numRef>
              <c:f>'[SURVEY CENTRO TRAPIANTI^G(1-16).xlsx]Sheet1'!$AA$24:$AA$26</c:f>
              <c:numCache>
                <c:formatCode>0.00%</c:formatCode>
                <c:ptCount val="3"/>
                <c:pt idx="0" formatCode="0%">
                  <c:v>0.75</c:v>
                </c:pt>
                <c:pt idx="1">
                  <c:v>0.125</c:v>
                </c:pt>
                <c:pt idx="2">
                  <c:v>0.125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FC-4D8F-B54A-73245116266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61989647"/>
        <c:axId val="1161993487"/>
      </c:barChart>
      <c:catAx>
        <c:axId val="11619896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61993487"/>
        <c:crosses val="autoZero"/>
        <c:auto val="1"/>
        <c:lblAlgn val="ctr"/>
        <c:lblOffset val="100"/>
        <c:noMultiLvlLbl val="0"/>
      </c:catAx>
      <c:valAx>
        <c:axId val="1161993487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619896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600"/>
      </a:pPr>
      <a:endParaRPr lang="it-IT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'[SURVEY CENTRO TRAPIANTI^G(1-16).xlsx]Sheet1'!$AA$23</c:f>
              <c:strCache>
                <c:ptCount val="1"/>
                <c:pt idx="0">
                  <c:v>Dopo l'evento avverso del Monaldi ritieni di modificare il tuo protocollo?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'[SURVEY CENTRO TRAPIANTI^G(1-16).xlsx]Sheet1'!$Z$24:$Z$26</c:f>
              <c:strCache>
                <c:ptCount val="3"/>
                <c:pt idx="0">
                  <c:v>no</c:v>
                </c:pt>
                <c:pt idx="1">
                  <c:v>nei redo complessi informo i familiari della possibile cardiectomia prima dell'arrivo del graft in sala </c:v>
                </c:pt>
                <c:pt idx="2">
                  <c:v>utilizzo solo sistemi a temperatura controllata</c:v>
                </c:pt>
              </c:strCache>
            </c:strRef>
          </c:cat>
          <c:val>
            <c:numRef>
              <c:f>'[SURVEY CENTRO TRAPIANTI^G(1-16).xlsx]Sheet1'!$AA$24:$AA$26</c:f>
              <c:numCache>
                <c:formatCode>0.00%</c:formatCode>
                <c:ptCount val="3"/>
                <c:pt idx="0" formatCode="0%">
                  <c:v>0.84</c:v>
                </c:pt>
                <c:pt idx="1">
                  <c:v>7.0000000000000007E-2</c:v>
                </c:pt>
                <c:pt idx="2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4E-460D-8E5B-571C7E39FFF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768912800"/>
        <c:axId val="768913280"/>
      </c:barChart>
      <c:catAx>
        <c:axId val="768912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768913280"/>
        <c:crosses val="autoZero"/>
        <c:auto val="1"/>
        <c:lblAlgn val="ctr"/>
        <c:lblOffset val="100"/>
        <c:noMultiLvlLbl val="0"/>
      </c:catAx>
      <c:valAx>
        <c:axId val="76891328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8912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600"/>
      </a:pPr>
      <a:endParaRPr lang="it-IT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In particolare, dopo l'evento avverso del Monaldi, come regola generale, ritieni indispensabile procedere con la cardiectomia solo dopo aver visionato il graft personalmente una volta arrivato in sala?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'[SURVEY CENTRO TRAPIANTI^G(1-16).xlsx]Sheet1'!$AA$23</c:f>
              <c:strCache>
                <c:ptCount val="1"/>
                <c:pt idx="0">
                  <c:v>In particolare, dopo l'evento avverso del Monaldi, come regola generale, ritieni indispensabile procedere con la cardiectomia solo dopo aver visionato il graft personalmente una volta arrivato in ...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835-4890-AB08-C70C8D6618B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835-4890-AB08-C70C8D6618B7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'[SURVEY CENTRO TRAPIANTI^G(1-16).xlsx]Sheet1'!$Z$24:$Z$25</c:f>
              <c:strCache>
                <c:ptCount val="2"/>
                <c:pt idx="0">
                  <c:v>no</c:v>
                </c:pt>
                <c:pt idx="1">
                  <c:v>si</c:v>
                </c:pt>
              </c:strCache>
            </c:strRef>
          </c:cat>
          <c:val>
            <c:numRef>
              <c:f>'[SURVEY CENTRO TRAPIANTI^G(1-16).xlsx]Sheet1'!$AA$24:$AA$25</c:f>
              <c:numCache>
                <c:formatCode>0.00%</c:formatCode>
                <c:ptCount val="2"/>
                <c:pt idx="0" formatCode="0%">
                  <c:v>0.93</c:v>
                </c:pt>
                <c:pt idx="1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D49-45C3-9D05-583A97CFEA6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600"/>
      </a:pPr>
      <a:endParaRPr lang="it-IT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'[SURVEY CENTRO TRAPIANTI^G(1-16).xlsx]Sheet1'!$AC$24</c:f>
              <c:strCache>
                <c:ptCount val="1"/>
                <c:pt idx="0">
                  <c:v>In generale quali ritieni siano le motivazioni che "ti autorizzano" a procedere con la cardiectomia dopo trasporto del graft non battente?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'[SURVEY CENTRO TRAPIANTI^G(1-16).xlsx]Sheet1'!$AB$25:$AB$27</c:f>
              <c:strCache>
                <c:ptCount val="3"/>
                <c:pt idx="0">
                  <c:v>Certezza dell'arrivo del graft;</c:v>
                </c:pt>
                <c:pt idx="1">
                  <c:v>Necessità di ri-valutazione del graft;</c:v>
                </c:pt>
                <c:pt idx="2">
                  <c:v>Riceventi complessi (es.  redo con LVAD, GUCH, casi complessi)</c:v>
                </c:pt>
              </c:strCache>
            </c:strRef>
          </c:cat>
          <c:val>
            <c:numRef>
              <c:f>'[SURVEY CENTRO TRAPIANTI^G(1-16).xlsx]Sheet1'!$AC$25:$AC$27</c:f>
              <c:numCache>
                <c:formatCode>0%</c:formatCode>
                <c:ptCount val="3"/>
                <c:pt idx="0">
                  <c:v>0.64</c:v>
                </c:pt>
                <c:pt idx="1">
                  <c:v>7.0000000000000007E-2</c:v>
                </c:pt>
                <c:pt idx="2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7A-4725-BF84-A3CD55E6EFE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914591135"/>
        <c:axId val="914592095"/>
      </c:barChart>
      <c:catAx>
        <c:axId val="91459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914592095"/>
        <c:crosses val="autoZero"/>
        <c:auto val="1"/>
        <c:lblAlgn val="ctr"/>
        <c:lblOffset val="100"/>
        <c:noMultiLvlLbl val="0"/>
      </c:catAx>
      <c:valAx>
        <c:axId val="914592095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91459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600"/>
      </a:pPr>
      <a:endParaRPr lang="it-IT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'[SURVEY CENTRO TRAPIANTI^G(1-16).xlsx]Sheet1'!$AH$30</c:f>
              <c:strCache>
                <c:ptCount val="1"/>
                <c:pt idx="0">
                  <c:v>Quando rimuovete l'organo del ricevente?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'[SURVEY CENTRO TRAPIANTI^G(1-16).xlsx]Sheet1'!$AG$31:$AG$36</c:f>
              <c:strCache>
                <c:ptCount val="6"/>
                <c:pt idx="0">
                  <c:v>Se il trapianto è semplice all'atteraggio o all'entrata in ospedale. Se redo complessi circa 1-1.30 h prima dell'arrivo stimato</c:v>
                </c:pt>
                <c:pt idx="1">
                  <c:v>Quando l'organo non è ancora in Ospedale ma entro i 5 - 10 km dalla sede di impianto o 15 minuti di trasporto su strada;</c:v>
                </c:pt>
                <c:pt idx="2">
                  <c:v>Quando l'organo è entrato in ospedale;</c:v>
                </c:pt>
                <c:pt idx="3">
                  <c:v>Quando l'organo è in piastra / sala operatoria ma ancora dentro il contenitore;</c:v>
                </c:pt>
                <c:pt idx="4">
                  <c:v>generalmente dopo ispezione ma variabile in base a tempi e caratteristiche del ricevente</c:v>
                </c:pt>
                <c:pt idx="5">
                  <c:v>Quando l'organo è fuori dal sistema di trasporto, ispezionato e ritenuto idoneo;</c:v>
                </c:pt>
              </c:strCache>
            </c:strRef>
          </c:cat>
          <c:val>
            <c:numRef>
              <c:f>'[SURVEY CENTRO TRAPIANTI^G(1-16).xlsx]Sheet1'!$AH$31:$AH$36</c:f>
              <c:numCache>
                <c:formatCode>0%</c:formatCode>
                <c:ptCount val="6"/>
                <c:pt idx="0">
                  <c:v>0.06</c:v>
                </c:pt>
                <c:pt idx="1">
                  <c:v>0.25</c:v>
                </c:pt>
                <c:pt idx="2">
                  <c:v>0.13</c:v>
                </c:pt>
                <c:pt idx="3">
                  <c:v>0.37</c:v>
                </c:pt>
                <c:pt idx="4">
                  <c:v>0.13</c:v>
                </c:pt>
                <c:pt idx="5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7A-41EC-9EC6-D12591A1781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54952015"/>
        <c:axId val="1154940495"/>
      </c:barChart>
      <c:catAx>
        <c:axId val="11549520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54940495"/>
        <c:crosses val="autoZero"/>
        <c:auto val="1"/>
        <c:lblAlgn val="ctr"/>
        <c:lblOffset val="100"/>
        <c:noMultiLvlLbl val="0"/>
      </c:catAx>
      <c:valAx>
        <c:axId val="1154940495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549520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600"/>
      </a:pPr>
      <a:endParaRPr lang="it-IT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Indipendentemente dalla tua pratica clinica, quanto ritieni sia utile la valutazione del graft non battente in sala operatoria eseguita prima della cardiectomia? indica un punteggio da 0 a 9 (0=inutile, 9=indispensabile)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'[SURVEY CENTRO TRAPIANTI^G(1-16).xlsx]Sheet1'!$AE$24</c:f>
              <c:strCache>
                <c:ptCount val="1"/>
                <c:pt idx="0">
                  <c:v>Indipendentemente dalla tua pratica clinica, quanto ritieni sia utile la valutazione del graft non battente in sala operatoria eseguita prima della cardiectomia? indica un punteggio da 0 a 9 (0=in...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'[SURVEY CENTRO TRAPIANTI^G(1-16).xlsx]Sheet1'!$AD$25:$AD$29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5</c:v>
                </c:pt>
                <c:pt idx="4">
                  <c:v>9</c:v>
                </c:pt>
              </c:numCache>
            </c:numRef>
          </c:cat>
          <c:val>
            <c:numRef>
              <c:f>'[SURVEY CENTRO TRAPIANTI^G(1-16).xlsx]Sheet1'!$AE$25:$AE$29</c:f>
              <c:numCache>
                <c:formatCode>0%</c:formatCode>
                <c:ptCount val="5"/>
                <c:pt idx="0">
                  <c:v>0.28999999999999998</c:v>
                </c:pt>
                <c:pt idx="1">
                  <c:v>0.28999999999999998</c:v>
                </c:pt>
                <c:pt idx="2">
                  <c:v>0.14000000000000001</c:v>
                </c:pt>
                <c:pt idx="3">
                  <c:v>0.14000000000000001</c:v>
                </c:pt>
                <c:pt idx="4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5F-4432-A607-897FBE8C57E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66538831"/>
        <c:axId val="1166539311"/>
      </c:barChart>
      <c:catAx>
        <c:axId val="11665388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66539311"/>
        <c:crosses val="autoZero"/>
        <c:auto val="1"/>
        <c:lblAlgn val="ctr"/>
        <c:lblOffset val="100"/>
        <c:noMultiLvlLbl val="0"/>
      </c:catAx>
      <c:valAx>
        <c:axId val="116653931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665388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400"/>
      </a:pPr>
      <a:endParaRPr lang="it-IT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dirty="0"/>
              <a:t>Indipendentemente dalla tua pratica clinica, quanto ritieni sia utile la valutazione del </a:t>
            </a:r>
            <a:r>
              <a:rPr lang="it-IT" dirty="0" err="1"/>
              <a:t>graft</a:t>
            </a:r>
            <a:r>
              <a:rPr lang="it-IT" dirty="0"/>
              <a:t> non battente in sala operatoria eseguita prima della </a:t>
            </a:r>
            <a:r>
              <a:rPr lang="it-IT" dirty="0" err="1"/>
              <a:t>cardiectomia</a:t>
            </a:r>
            <a:r>
              <a:rPr lang="it-IT" dirty="0"/>
              <a:t> ai fini della ripresa della funzionale del </a:t>
            </a:r>
            <a:r>
              <a:rPr lang="it-IT" dirty="0" err="1"/>
              <a:t>graft</a:t>
            </a:r>
            <a:r>
              <a:rPr lang="it-IT" dirty="0"/>
              <a:t>? indica un punteggio da 0 a 9 (0=inutile, 9=i</a:t>
            </a:r>
          </a:p>
        </c:rich>
      </c:tx>
      <c:layout>
        <c:manualLayout>
          <c:xMode val="edge"/>
          <c:yMode val="edge"/>
          <c:x val="9.1628113606421771E-2"/>
          <c:y val="2.31481481481481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'[SURVEY CENTRO TRAPIANTI^G(1-16).xlsx]Sheet1'!$AE$24</c:f>
              <c:strCache>
                <c:ptCount val="1"/>
                <c:pt idx="0">
                  <c:v>Indipendentemente dalla tua pratica clinica, quanto ritieni sia utile la valutazione del graft non battente in sala operatoria eseguita prima della cardiectomia ai fini della ripresa della funzion...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'[SURVEY CENTRO TRAPIANTI^G(1-16).xlsx]Sheet1'!$AD$25:$AD$29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8</c:v>
                </c:pt>
              </c:numCache>
            </c:numRef>
          </c:cat>
          <c:val>
            <c:numRef>
              <c:f>'[SURVEY CENTRO TRAPIANTI^G(1-16).xlsx]Sheet1'!$AE$25:$AE$29</c:f>
              <c:numCache>
                <c:formatCode>0%</c:formatCode>
                <c:ptCount val="5"/>
                <c:pt idx="0">
                  <c:v>0.69</c:v>
                </c:pt>
                <c:pt idx="1">
                  <c:v>0.06</c:v>
                </c:pt>
                <c:pt idx="2">
                  <c:v>0.13</c:v>
                </c:pt>
                <c:pt idx="3">
                  <c:v>0.06</c:v>
                </c:pt>
                <c:pt idx="4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34-4A6E-9E06-A94C7C08C6B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896342719"/>
        <c:axId val="896341279"/>
      </c:barChart>
      <c:catAx>
        <c:axId val="8963427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96341279"/>
        <c:crosses val="autoZero"/>
        <c:auto val="1"/>
        <c:lblAlgn val="ctr"/>
        <c:lblOffset val="100"/>
        <c:noMultiLvlLbl val="0"/>
      </c:catAx>
      <c:valAx>
        <c:axId val="896341279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963427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400"/>
      </a:pPr>
      <a:endParaRPr lang="it-IT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800" dirty="0"/>
              <a:t>Indipendentemente dalla tua pratica clinica, quanto ritieni sia utile la valutazione del </a:t>
            </a:r>
            <a:r>
              <a:rPr lang="it-IT" sz="1800" dirty="0" err="1"/>
              <a:t>graft</a:t>
            </a:r>
            <a:r>
              <a:rPr lang="it-IT" sz="1800" dirty="0"/>
              <a:t> non battente in sala operatoria eseguita prima della </a:t>
            </a:r>
            <a:r>
              <a:rPr lang="it-IT" sz="1800" dirty="0" err="1"/>
              <a:t>cardiectomia</a:t>
            </a:r>
            <a:r>
              <a:rPr lang="it-IT" sz="1800" dirty="0"/>
              <a:t> ai fini della tua </a:t>
            </a:r>
            <a:r>
              <a:rPr lang="it-IT" sz="1800" dirty="0" err="1"/>
              <a:t>ri</a:t>
            </a:r>
            <a:r>
              <a:rPr lang="it-IT" sz="1800" dirty="0"/>
              <a:t>-valutazione anatomica del </a:t>
            </a:r>
            <a:r>
              <a:rPr lang="it-IT" sz="1800" dirty="0" err="1"/>
              <a:t>graft</a:t>
            </a:r>
            <a:r>
              <a:rPr lang="it-IT" sz="1800" dirty="0"/>
              <a:t> dopo l’impianto?</a:t>
            </a:r>
            <a:r>
              <a:rPr lang="it-IT" sz="1800" baseline="0" dirty="0"/>
              <a:t> (0=inutile, 9=indispensa</a:t>
            </a:r>
            <a:endParaRPr lang="it-IT" sz="1800" dirty="0"/>
          </a:p>
        </c:rich>
      </c:tx>
      <c:layout>
        <c:manualLayout>
          <c:xMode val="edge"/>
          <c:yMode val="edge"/>
          <c:x val="0.12179155730533683"/>
          <c:y val="2.31481481481481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'[SURVEY CENTRO TRAPIANTI^G(1-16).xlsx]Sheet1'!$AE$24</c:f>
              <c:strCache>
                <c:ptCount val="1"/>
                <c:pt idx="0">
                  <c:v>Indipendentemente dalla tua pratica clinica, quanto ritieni sia utile la valutazione del graft non battente in sala operatoria eseguita prima della cardiectomia ai fini della tua ri-valutazione an...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'[SURVEY CENTRO TRAPIANTI^G(1-16).xlsx]Sheet1'!$AD$25:$AD$31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5</c:v>
                </c:pt>
                <c:pt idx="5">
                  <c:v>5</c:v>
                </c:pt>
                <c:pt idx="6">
                  <c:v>9</c:v>
                </c:pt>
              </c:numCache>
            </c:numRef>
          </c:cat>
          <c:val>
            <c:numRef>
              <c:f>'[SURVEY CENTRO TRAPIANTI^G(1-16).xlsx]Sheet1'!$AE$25:$AE$31</c:f>
              <c:numCache>
                <c:formatCode>0%</c:formatCode>
                <c:ptCount val="7"/>
                <c:pt idx="0">
                  <c:v>0.4</c:v>
                </c:pt>
                <c:pt idx="1">
                  <c:v>0.2</c:v>
                </c:pt>
                <c:pt idx="2">
                  <c:v>0.13</c:v>
                </c:pt>
                <c:pt idx="3">
                  <c:v>7.0000000000000007E-2</c:v>
                </c:pt>
                <c:pt idx="4">
                  <c:v>7.0000000000000007E-2</c:v>
                </c:pt>
                <c:pt idx="5">
                  <c:v>7.0000000000000007E-2</c:v>
                </c:pt>
                <c:pt idx="6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5E-49E8-8115-2D0B0F06380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39985727"/>
        <c:axId val="1039986687"/>
      </c:barChart>
      <c:catAx>
        <c:axId val="10399857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39986687"/>
        <c:crosses val="autoZero"/>
        <c:auto val="1"/>
        <c:lblAlgn val="ctr"/>
        <c:lblOffset val="100"/>
        <c:noMultiLvlLbl val="0"/>
      </c:catAx>
      <c:valAx>
        <c:axId val="1039986687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399857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it-IT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'[SURVEY CENTRO TRAPIANTI^G(1-16).xlsx]Sheet1'!$AK$24</c:f>
              <c:strCache>
                <c:ptCount val="1"/>
                <c:pt idx="0">
                  <c:v>Somministrate abitualmente una nuova dose di cardioplegia prima di impiantare l'organo?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'[SURVEY CENTRO TRAPIANTI^G(1-16).xlsx]Sheet1'!$AJ$25:$AJ$27</c:f>
              <c:strCache>
                <c:ptCount val="3"/>
                <c:pt idx="0">
                  <c:v>no</c:v>
                </c:pt>
                <c:pt idx="1">
                  <c:v>dipende da tempo di ischemia e/o età del donatore</c:v>
                </c:pt>
                <c:pt idx="2">
                  <c:v>si</c:v>
                </c:pt>
              </c:strCache>
            </c:strRef>
          </c:cat>
          <c:val>
            <c:numRef>
              <c:f>'[SURVEY CENTRO TRAPIANTI^G(1-16).xlsx]Sheet1'!$AK$25:$AK$27</c:f>
              <c:numCache>
                <c:formatCode>0%</c:formatCode>
                <c:ptCount val="3"/>
                <c:pt idx="0">
                  <c:v>0.13</c:v>
                </c:pt>
                <c:pt idx="1">
                  <c:v>0.25</c:v>
                </c:pt>
                <c:pt idx="2">
                  <c:v>0.62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E4-4F96-BE07-BF3DEE7E15B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96334431"/>
        <c:axId val="1196334911"/>
      </c:barChart>
      <c:catAx>
        <c:axId val="11963344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96334911"/>
        <c:crosses val="autoZero"/>
        <c:auto val="1"/>
        <c:lblAlgn val="ctr"/>
        <c:lblOffset val="100"/>
        <c:noMultiLvlLbl val="0"/>
      </c:catAx>
      <c:valAx>
        <c:axId val="119633491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96334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'[SURVEY CENTRO TRAPIANTI^G(1-16).xlsx]Sheet1'!$F$71:$I$71</c:f>
              <c:strCache>
                <c:ptCount val="4"/>
                <c:pt idx="0">
                  <c:v>&lt;3</c:v>
                </c:pt>
                <c:pt idx="1">
                  <c:v>4-8</c:v>
                </c:pt>
                <c:pt idx="2">
                  <c:v>9-15</c:v>
                </c:pt>
                <c:pt idx="3">
                  <c:v>&gt;15</c:v>
                </c:pt>
              </c:strCache>
            </c:strRef>
          </c:cat>
          <c:val>
            <c:numRef>
              <c:f>'[SURVEY CENTRO TRAPIANTI^G(1-16).xlsx]Sheet1'!$F$72:$I$72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DD-4505-9D29-B055FADA8AC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864915487"/>
        <c:axId val="864929887"/>
      </c:barChart>
      <c:catAx>
        <c:axId val="8649154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it-IT"/>
          </a:p>
        </c:txPr>
        <c:crossAx val="864929887"/>
        <c:crosses val="autoZero"/>
        <c:auto val="1"/>
        <c:lblAlgn val="ctr"/>
        <c:lblOffset val="100"/>
        <c:noMultiLvlLbl val="0"/>
      </c:catAx>
      <c:valAx>
        <c:axId val="8649298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649154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2000"/>
      </a:pPr>
      <a:endParaRPr lang="it-IT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'[SURVEY CENTRO TRAPIANTI^G(1-16).xlsx]Sheet1'!$AL$31</c:f>
              <c:strCache>
                <c:ptCount val="1"/>
                <c:pt idx="0">
                  <c:v>Nel tuo centro esistono dei protocolli ufficiali, validati a livello aziendale, sull'espianto?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1260-406C-A28F-9BBC7CAC272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1260-406C-A28F-9BBC7CAC2724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'[SURVEY CENTRO TRAPIANTI^G(1-16).xlsx]Sheet1'!$AK$32:$AK$33</c:f>
              <c:strCache>
                <c:ptCount val="2"/>
                <c:pt idx="0">
                  <c:v>si </c:v>
                </c:pt>
                <c:pt idx="1">
                  <c:v>no</c:v>
                </c:pt>
              </c:strCache>
            </c:strRef>
          </c:cat>
          <c:val>
            <c:numRef>
              <c:f>'[SURVEY CENTRO TRAPIANTI^G(1-16).xlsx]Sheet1'!$AL$32:$AL$33</c:f>
              <c:numCache>
                <c:formatCode>0%</c:formatCode>
                <c:ptCount val="2"/>
                <c:pt idx="0">
                  <c:v>0.69</c:v>
                </c:pt>
                <c:pt idx="1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260-406C-A28F-9BBC7CAC272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it-IT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'[SURVEY CENTRO TRAPIANTI^G(1-16).xlsx]Sheet1'!$AL$31</c:f>
              <c:strCache>
                <c:ptCount val="1"/>
                <c:pt idx="0">
                  <c:v>Nel tuo centro esistono dei protocolli ufficiali, validati a livello aziendale, sull'impianto?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8688-47FA-A192-B08D55A69C8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8688-47FA-A192-B08D55A69C82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'[SURVEY CENTRO TRAPIANTI^G(1-16).xlsx]Sheet1'!$AK$32:$AK$33</c:f>
              <c:strCache>
                <c:ptCount val="2"/>
                <c:pt idx="0">
                  <c:v>si </c:v>
                </c:pt>
                <c:pt idx="1">
                  <c:v>no</c:v>
                </c:pt>
              </c:strCache>
            </c:strRef>
          </c:cat>
          <c:val>
            <c:numRef>
              <c:f>'[SURVEY CENTRO TRAPIANTI^G(1-16).xlsx]Sheet1'!$AL$32:$AL$33</c:f>
              <c:numCache>
                <c:formatCode>0%</c:formatCode>
                <c:ptCount val="2"/>
                <c:pt idx="0">
                  <c:v>0.56000000000000005</c:v>
                </c:pt>
                <c:pt idx="1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88-47FA-A192-B08D55A69C8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it-IT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068639857619187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'[SURVEY CENTRO TRAPIANTI^G(1-16).xlsx]Sheet1'!$AO$39</c:f>
              <c:strCache>
                <c:ptCount val="1"/>
                <c:pt idx="0">
                  <c:v>Relativamente ai trapianti eseguiti nel 2025 in che percentuale sul numero totale dei riceventi sono rappresentati redo sternotomie?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'[SURVEY CENTRO TRAPIANTI^G(1-16).xlsx]Sheet1'!$AN$40:$AN$46</c:f>
              <c:numCache>
                <c:formatCode>0%</c:formatCode>
                <c:ptCount val="7"/>
                <c:pt idx="0">
                  <c:v>0.15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  <c:pt idx="4">
                  <c:v>0.75</c:v>
                </c:pt>
                <c:pt idx="5">
                  <c:v>0.8</c:v>
                </c:pt>
                <c:pt idx="6">
                  <c:v>1</c:v>
                </c:pt>
              </c:numCache>
            </c:numRef>
          </c:cat>
          <c:val>
            <c:numRef>
              <c:f>'[SURVEY CENTRO TRAPIANTI^G(1-16).xlsx]Sheet1'!$AO$40:$AO$46</c:f>
              <c:numCache>
                <c:formatCode>0%</c:formatCode>
                <c:ptCount val="7"/>
                <c:pt idx="0">
                  <c:v>0.06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0.06</c:v>
                </c:pt>
                <c:pt idx="5">
                  <c:v>0.06</c:v>
                </c:pt>
                <c:pt idx="6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FE-43D7-9DCE-CE8C38B8EE9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134759743"/>
        <c:axId val="1134744863"/>
      </c:barChart>
      <c:catAx>
        <c:axId val="1134759743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34744863"/>
        <c:crosses val="autoZero"/>
        <c:auto val="1"/>
        <c:lblAlgn val="ctr"/>
        <c:lblOffset val="100"/>
        <c:noMultiLvlLbl val="0"/>
      </c:catAx>
      <c:valAx>
        <c:axId val="113474486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1347597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1800"/>
      </a:pPr>
      <a:endParaRPr lang="it-IT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6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52268518518518514"/>
          <c:w val="0.93888888888888888"/>
          <c:h val="0.393063575386410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'[SURVEY CENTRO TRAPIANTI^G(1-16).xlsx]Sheet1'!$AO$39</c:f>
              <c:strCache>
                <c:ptCount val="1"/>
                <c:pt idx="0">
                  <c:v>Relativamente ai trapianti eseguiti nel 2025 in che percentuale sul numero totale dei riceventi sono rappresentati redo in portatore VAD?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'[SURVEY CENTRO TRAPIANTI^G(1-16).xlsx]Sheet1'!$AN$40:$AN$45</c:f>
              <c:strCache>
                <c:ptCount val="6"/>
                <c:pt idx="0">
                  <c:v>0-5%</c:v>
                </c:pt>
                <c:pt idx="1">
                  <c:v>5-10%</c:v>
                </c:pt>
                <c:pt idx="2">
                  <c:v>10-15%</c:v>
                </c:pt>
                <c:pt idx="3">
                  <c:v>20%</c:v>
                </c:pt>
                <c:pt idx="4">
                  <c:v>30%</c:v>
                </c:pt>
                <c:pt idx="5">
                  <c:v>50%</c:v>
                </c:pt>
              </c:strCache>
            </c:strRef>
          </c:cat>
          <c:val>
            <c:numRef>
              <c:f>'[SURVEY CENTRO TRAPIANTI^G(1-16).xlsx]Sheet1'!$AO$40:$AO$45</c:f>
              <c:numCache>
                <c:formatCode>0%</c:formatCode>
                <c:ptCount val="6"/>
                <c:pt idx="0">
                  <c:v>0.25</c:v>
                </c:pt>
                <c:pt idx="1">
                  <c:v>0.25</c:v>
                </c:pt>
                <c:pt idx="2">
                  <c:v>0.19</c:v>
                </c:pt>
                <c:pt idx="3">
                  <c:v>0.19</c:v>
                </c:pt>
                <c:pt idx="4">
                  <c:v>0.06</c:v>
                </c:pt>
                <c:pt idx="5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97-4516-8C99-7A5D75380E9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134759743"/>
        <c:axId val="1134744863"/>
      </c:barChart>
      <c:catAx>
        <c:axId val="1134759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34744863"/>
        <c:crosses val="autoZero"/>
        <c:auto val="1"/>
        <c:lblAlgn val="ctr"/>
        <c:lblOffset val="100"/>
        <c:noMultiLvlLbl val="0"/>
      </c:catAx>
      <c:valAx>
        <c:axId val="113474486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1347597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1300" b="1"/>
      </a:pPr>
      <a:endParaRPr lang="it-IT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6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52268518518518514"/>
          <c:w val="0.93888888888888888"/>
          <c:h val="0.393063575386410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'[SURVEY CENTRO TRAPIANTI^G(1-16).xlsx]Sheet1'!$AO$39</c:f>
              <c:strCache>
                <c:ptCount val="1"/>
                <c:pt idx="0">
                  <c:v>Relativamente ai trapianti eseguiti nel 2025 in che percentuale sul numero totale dei riceventi sono rappresentati riceventi in ECMO?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'[SURVEY CENTRO TRAPIANTI^G(1-16).xlsx]Sheet1'!$AN$40:$AN$43</c:f>
              <c:strCache>
                <c:ptCount val="4"/>
                <c:pt idx="0">
                  <c:v>0-10%</c:v>
                </c:pt>
                <c:pt idx="1">
                  <c:v>11-20%</c:v>
                </c:pt>
                <c:pt idx="2">
                  <c:v>21-30%</c:v>
                </c:pt>
                <c:pt idx="3">
                  <c:v>31-40%</c:v>
                </c:pt>
              </c:strCache>
            </c:strRef>
          </c:cat>
          <c:val>
            <c:numRef>
              <c:f>'[SURVEY CENTRO TRAPIANTI^G(1-16).xlsx]Sheet1'!$AO$40:$AO$43</c:f>
              <c:numCache>
                <c:formatCode>0%</c:formatCode>
                <c:ptCount val="4"/>
                <c:pt idx="0">
                  <c:v>0.5</c:v>
                </c:pt>
                <c:pt idx="1">
                  <c:v>0.19</c:v>
                </c:pt>
                <c:pt idx="2">
                  <c:v>0.19</c:v>
                </c:pt>
                <c:pt idx="3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A4-49BE-B2AB-6F956A8EAFE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134759743"/>
        <c:axId val="1134744863"/>
      </c:barChart>
      <c:catAx>
        <c:axId val="1134759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34744863"/>
        <c:crosses val="autoZero"/>
        <c:auto val="1"/>
        <c:lblAlgn val="ctr"/>
        <c:lblOffset val="100"/>
        <c:noMultiLvlLbl val="0"/>
      </c:catAx>
      <c:valAx>
        <c:axId val="113474486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1347597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1300" b="1"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'[SURVEY CENTRO TRAPIANTI^G(1-16).xlsx]Sheet1'!$L$34</c:f>
              <c:strCache>
                <c:ptCount val="1"/>
                <c:pt idx="0">
                  <c:v>Singola Equipe per Prelievo e Impianto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027-43AC-94ED-9E28ADF2595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027-43AC-94ED-9E28ADF259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'[SURVEY CENTRO TRAPIANTI^G(1-16).xlsx]Sheet1'!$K$35:$K$36</c:f>
              <c:strCache>
                <c:ptCount val="2"/>
                <c:pt idx="0">
                  <c:v>Si</c:v>
                </c:pt>
                <c:pt idx="1">
                  <c:v>No</c:v>
                </c:pt>
              </c:strCache>
            </c:strRef>
          </c:cat>
          <c:val>
            <c:numRef>
              <c:f>'[SURVEY CENTRO TRAPIANTI^G(1-16).xlsx]Sheet1'!$L$35:$L$36</c:f>
              <c:numCache>
                <c:formatCode>0%</c:formatCode>
                <c:ptCount val="2"/>
                <c:pt idx="0">
                  <c:v>0.12</c:v>
                </c:pt>
                <c:pt idx="1">
                  <c:v>0.88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027-43AC-94ED-9E28ADF2595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cap="non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2200" b="0" cap="none" dirty="0"/>
              <a:t>Da Quanti Membri È Composta L'equipe Di Prelievo?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'[SURVEY CENTRO TRAPIANTI^G(1-16).xlsx]Sheet1'!$L$52</c:f>
              <c:strCache>
                <c:ptCount val="1"/>
                <c:pt idx="0">
                  <c:v>Da quanti membri è composta l'equipe di prelievo?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B34-4AB1-88D0-66DF11A45A3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B34-4AB1-88D0-66DF11A45A3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B34-4AB1-88D0-66DF11A45A3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5B34-4AB1-88D0-66DF11A45A32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'[SURVEY CENTRO TRAPIANTI^G(1-16).xlsx]Sheet1'!$K$53:$K$56</c:f>
              <c:strCache>
                <c:ptCount val="4"/>
                <c:pt idx="0">
                  <c:v>1 strutturato</c:v>
                </c:pt>
                <c:pt idx="1">
                  <c:v>1 strutturato + 1 specializzando</c:v>
                </c:pt>
                <c:pt idx="2">
                  <c:v>2 strutturati</c:v>
                </c:pt>
                <c:pt idx="3">
                  <c:v>variabile</c:v>
                </c:pt>
              </c:strCache>
            </c:strRef>
          </c:cat>
          <c:val>
            <c:numRef>
              <c:f>'[SURVEY CENTRO TRAPIANTI^G(1-16).xlsx]Sheet1'!$L$53:$L$56</c:f>
              <c:numCache>
                <c:formatCode>0%</c:formatCode>
                <c:ptCount val="4"/>
                <c:pt idx="0">
                  <c:v>0.12</c:v>
                </c:pt>
                <c:pt idx="1">
                  <c:v>0.63</c:v>
                </c:pt>
                <c:pt idx="2">
                  <c:v>0.06</c:v>
                </c:pt>
                <c:pt idx="3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B34-4AB1-88D0-66DF11A45A32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'[SURVEY CENTRO TRAPIANTI^G(1-16).xlsx]Sheet1'!$L$84</c:f>
              <c:strCache>
                <c:ptCount val="1"/>
                <c:pt idx="0">
                  <c:v>Esiste un gruppo di medici strutturati dedicati alla trapiantologia?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E5B-4674-9B9B-FA64C39E95F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E5B-4674-9B9B-FA64C39E95F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E5B-4674-9B9B-FA64C39E95F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'[SURVEY CENTRO TRAPIANTI^G(1-16).xlsx]Sheet1'!$K$85:$K$87</c:f>
              <c:strCache>
                <c:ptCount val="3"/>
                <c:pt idx="0">
                  <c:v>Si, in via esclusiva</c:v>
                </c:pt>
                <c:pt idx="1">
                  <c:v>Si, in via preferenziale</c:v>
                </c:pt>
                <c:pt idx="2">
                  <c:v>No</c:v>
                </c:pt>
              </c:strCache>
            </c:strRef>
          </c:cat>
          <c:val>
            <c:numRef>
              <c:f>'[SURVEY CENTRO TRAPIANTI^G(1-16).xlsx]Sheet1'!$L$85:$L$87</c:f>
              <c:numCache>
                <c:formatCode>0%</c:formatCode>
                <c:ptCount val="3"/>
                <c:pt idx="0">
                  <c:v>0.25</c:v>
                </c:pt>
                <c:pt idx="1">
                  <c:v>0.69</c:v>
                </c:pt>
                <c:pt idx="2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E5B-4674-9B9B-FA64C39E95F7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1800"/>
      </a:pPr>
      <a:endParaRPr lang="it-I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2000" dirty="0"/>
              <a:t>Quando vai a fare il prelievo, hai a disposizione devices adibiti al controllo real-time della temperatura per la preservazione dell'organo (</a:t>
            </a:r>
            <a:r>
              <a:rPr lang="it-IT" sz="2000" dirty="0" err="1"/>
              <a:t>Paragonix</a:t>
            </a:r>
            <a:r>
              <a:rPr lang="it-IT" sz="2000" dirty="0"/>
              <a:t>; </a:t>
            </a:r>
            <a:r>
              <a:rPr lang="it-IT" sz="2000" dirty="0" err="1"/>
              <a:t>PerTravel</a:t>
            </a:r>
            <a:r>
              <a:rPr lang="it-IT" sz="2000" dirty="0"/>
              <a:t>; </a:t>
            </a:r>
            <a:r>
              <a:rPr lang="it-IT" sz="2000" dirty="0" err="1"/>
              <a:t>VitalPack</a:t>
            </a:r>
            <a:r>
              <a:rPr lang="it-IT" sz="2000" dirty="0"/>
              <a:t>)?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'[SURVEY CENTRO TRAPIANTI^G(1-16).xlsx]Sheet1'!$M$58</c:f>
              <c:strCache>
                <c:ptCount val="1"/>
                <c:pt idx="0">
                  <c:v>Quando vai a fare il prelievo, hai a disposizione device adibiti al controllo real-time della temperatura per la preservazione dell'organo (Paragonix; PerTravel; VitalPack)?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5AD-4482-8C3C-C062A539A35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5AD-4482-8C3C-C062A539A359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'[SURVEY CENTRO TRAPIANTI^G(1-16).xlsx]Sheet1'!$L$59:$L$60</c:f>
              <c:strCache>
                <c:ptCount val="2"/>
                <c:pt idx="0">
                  <c:v>si</c:v>
                </c:pt>
                <c:pt idx="1">
                  <c:v>no</c:v>
                </c:pt>
              </c:strCache>
            </c:strRef>
          </c:cat>
          <c:val>
            <c:numRef>
              <c:f>'[SURVEY CENTRO TRAPIANTI^G(1-16).xlsx]Sheet1'!$M$59:$M$60</c:f>
              <c:numCache>
                <c:formatCode>0%</c:formatCode>
                <c:ptCount val="2"/>
                <c:pt idx="0">
                  <c:v>0.94</c:v>
                </c:pt>
                <c:pt idx="1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5AD-4482-8C3C-C062A539A35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2000"/>
      </a:pPr>
      <a:endParaRPr lang="it-I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'[SURVEY CENTRO TRAPIANTI^G(1-16).xlsx]Sheet1'!$R$63</c:f>
              <c:strCache>
                <c:ptCount val="1"/>
                <c:pt idx="0">
                  <c:v>Se si, in che percentuale è stato utilizzato sul numero di trapianti totale / anno nel paziente adulto sino a dicembre 2025?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ln>
                        <a:gradFill>
                          <a:gsLst>
                            <a:gs pos="0">
                              <a:schemeClr val="accent1">
                                <a:lumMod val="5000"/>
                                <a:lumOff val="95000"/>
                              </a:schemeClr>
                            </a:gs>
                            <a:gs pos="74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83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100000">
                              <a:schemeClr val="accent1">
                                <a:lumMod val="30000"/>
                                <a:lumOff val="70000"/>
                              </a:schemeClr>
                            </a:gs>
                          </a:gsLst>
                          <a:lin ang="5400000" scaled="1"/>
                        </a:gradFill>
                      </a:ln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F7B7-4B76-AC77-B95529117E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ln>
                      <a:gradFill>
                        <a:gsLst>
                          <a:gs pos="0">
                            <a:schemeClr val="accent1">
                              <a:lumMod val="5000"/>
                              <a:lumOff val="95000"/>
                            </a:schemeClr>
                          </a:gs>
                          <a:gs pos="74000">
                            <a:schemeClr val="accent1">
                              <a:lumMod val="45000"/>
                              <a:lumOff val="55000"/>
                            </a:schemeClr>
                          </a:gs>
                          <a:gs pos="83000">
                            <a:schemeClr val="accent1">
                              <a:lumMod val="45000"/>
                              <a:lumOff val="55000"/>
                            </a:schemeClr>
                          </a:gs>
                          <a:gs pos="100000">
                            <a:schemeClr val="accent1">
                              <a:lumMod val="30000"/>
                              <a:lumOff val="70000"/>
                            </a:schemeClr>
                          </a:gs>
                        </a:gsLst>
                        <a:lin ang="5400000" scaled="1"/>
                      </a:gradFill>
                    </a:ln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'[SURVEY CENTRO TRAPIANTI^G(1-16).xlsx]Sheet1'!$Q$64:$Q$68</c:f>
              <c:strCache>
                <c:ptCount val="5"/>
                <c:pt idx="0">
                  <c:v>sempre</c:v>
                </c:pt>
                <c:pt idx="1">
                  <c:v>&gt;75%</c:v>
                </c:pt>
                <c:pt idx="2">
                  <c:v>51 - 75%</c:v>
                </c:pt>
                <c:pt idx="3">
                  <c:v>26 - 50%</c:v>
                </c:pt>
                <c:pt idx="4">
                  <c:v>1 - 25%</c:v>
                </c:pt>
              </c:strCache>
            </c:strRef>
          </c:cat>
          <c:val>
            <c:numRef>
              <c:f>'[SURVEY CENTRO TRAPIANTI^G(1-16).xlsx]Sheet1'!$R$64:$R$68</c:f>
              <c:numCache>
                <c:formatCode>0%</c:formatCode>
                <c:ptCount val="5"/>
                <c:pt idx="0">
                  <c:v>0.2</c:v>
                </c:pt>
                <c:pt idx="1">
                  <c:v>0.2</c:v>
                </c:pt>
                <c:pt idx="2">
                  <c:v>0.33</c:v>
                </c:pt>
                <c:pt idx="3">
                  <c:v>7.0000000000000007E-2</c:v>
                </c:pt>
                <c:pt idx="4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B7-4B76-AC77-B95529117EF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606833487"/>
        <c:axId val="1606844047"/>
      </c:barChart>
      <c:catAx>
        <c:axId val="16068334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606844047"/>
        <c:crosses val="autoZero"/>
        <c:auto val="1"/>
        <c:lblAlgn val="ctr"/>
        <c:lblOffset val="100"/>
        <c:noMultiLvlLbl val="0"/>
      </c:catAx>
      <c:valAx>
        <c:axId val="1606844047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6068334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2000"/>
      </a:pPr>
      <a:endParaRPr lang="it-I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'[SURVEY CENTRO TRAPIANTI^G(1-16).xlsx]Sheet1'!$P$153</c:f>
              <c:strCache>
                <c:ptCount val="1"/>
                <c:pt idx="0">
                  <c:v>Come giudichi la modalità di preservazione statica a freddo senza il monitoraggio della temperatura che hai utilizzato in passato?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'[SURVEY CENTRO TRAPIANTI^G(1-16).xlsx]Sheet1'!$O$154:$O$155</c:f>
              <c:strCache>
                <c:ptCount val="2"/>
                <c:pt idx="0">
                  <c:v>Da autorizzare in casi selezionati;</c:v>
                </c:pt>
                <c:pt idx="1">
                  <c:v>Da abolire completamente;</c:v>
                </c:pt>
              </c:strCache>
            </c:strRef>
          </c:cat>
          <c:val>
            <c:numRef>
              <c:f>'[SURVEY CENTRO TRAPIANTI^G(1-16).xlsx]Sheet1'!$P$154:$P$155</c:f>
              <c:numCache>
                <c:formatCode>0%</c:formatCode>
                <c:ptCount val="2"/>
                <c:pt idx="0">
                  <c:v>0.75</c:v>
                </c:pt>
                <c:pt idx="1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28-41A6-AE69-A9F17BA761C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355458160"/>
        <c:axId val="1355455760"/>
      </c:barChart>
      <c:catAx>
        <c:axId val="1355458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355455760"/>
        <c:crosses val="autoZero"/>
        <c:auto val="1"/>
        <c:lblAlgn val="ctr"/>
        <c:lblOffset val="100"/>
        <c:noMultiLvlLbl val="0"/>
      </c:catAx>
      <c:valAx>
        <c:axId val="135545576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355458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1">
  <cs:axisTitle>
    <cs:lnRef idx="0"/>
    <cs:fillRef idx="0"/>
    <cs:effectRef idx="0"/>
    <cs:fontRef idx="minor">
      <a:schemeClr val="lt1">
        <a:lumMod val="75000"/>
      </a:schemeClr>
    </cs:fontRef>
    <cs:defRPr sz="900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6350" cap="flat" cmpd="sng" algn="ctr">
        <a:solidFill>
          <a:schemeClr val="dk1">
            <a:tint val="75000"/>
          </a:schemeClr>
        </a:solidFill>
        <a:round/>
      </a:ln>
    </cs:spPr>
    <cs:defRPr sz="100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900" b="1" i="0" u="none" strike="noStrike" kern="1200" baseline="0"/>
  </cs:dataLabel>
  <cs:dataLabelCallout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9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  <a:scene3d>
        <a:camera prst="orthographicFront"/>
        <a:lightRig rig="threePt" dir="t"/>
      </a:scene3d>
      <a:sp3d prstMaterial="flat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dk1">
            <a:lumMod val="75000"/>
            <a:lumOff val="2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bg2">
          <a:lumMod val="75000"/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>
        <a:solidFill>
          <a:schemeClr val="lt1">
            <a:lumMod val="50000"/>
          </a:schemeClr>
        </a:solidFill>
      </a:ln>
    </cs:spPr>
  </cs:gridlineMajor>
  <cs:gridlineMinor>
    <cs:lnRef idx="0"/>
    <cs:fillRef idx="0"/>
    <cs:effectRef idx="0"/>
    <cs:fontRef idx="minor">
      <a:schemeClr val="tx1"/>
    </cs:fontRef>
    <cs:spPr>
      <a:ln w="9525">
        <a:solidFill>
          <a:schemeClr val="lt1">
            <a:lumMod val="4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/>
    </cs:fontRef>
    <cs:defRPr sz="1800" b="0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6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9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0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2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3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0.61756</cdr:x>
      <cdr:y>0.19698</cdr:y>
    </cdr:from>
    <cdr:to>
      <cdr:x>0.8892</cdr:x>
      <cdr:y>0.55074</cdr:y>
    </cdr:to>
    <cdr:sp macro="" textlink="">
      <cdr:nvSpPr>
        <cdr:cNvPr id="2" name="CasellaDiTesto 1">
          <a:extLst xmlns:a="http://schemas.openxmlformats.org/drawingml/2006/main">
            <a:ext uri="{FF2B5EF4-FFF2-40B4-BE49-F238E27FC236}">
              <a16:creationId xmlns:a16="http://schemas.microsoft.com/office/drawing/2014/main" id="{EE9E608B-369A-C194-6C2F-5D7EDB0CA939}"/>
            </a:ext>
          </a:extLst>
        </cdr:cNvPr>
        <cdr:cNvSpPr txBox="1"/>
      </cdr:nvSpPr>
      <cdr:spPr>
        <a:xfrm xmlns:a="http://schemas.openxmlformats.org/drawingml/2006/main">
          <a:off x="3777620" y="739114"/>
          <a:ext cx="1661655" cy="13273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2500" kern="1200" dirty="0"/>
            <a:t>SI</a:t>
          </a:r>
        </a:p>
        <a:p xmlns:a="http://schemas.openxmlformats.org/drawingml/2006/main">
          <a:r>
            <a:rPr lang="it-IT" sz="2500" kern="1200" dirty="0"/>
            <a:t>n=9</a:t>
          </a:r>
        </a:p>
        <a:p xmlns:a="http://schemas.openxmlformats.org/drawingml/2006/main">
          <a:r>
            <a:rPr lang="it-IT" sz="2500" kern="1200" dirty="0"/>
            <a:t>56%</a:t>
          </a:r>
        </a:p>
      </cdr:txBody>
    </cdr:sp>
  </cdr:relSizeAnchor>
  <cdr:relSizeAnchor xmlns:cdr="http://schemas.openxmlformats.org/drawingml/2006/chartDrawing">
    <cdr:from>
      <cdr:x>0.21599</cdr:x>
      <cdr:y>0.2079</cdr:y>
    </cdr:from>
    <cdr:to>
      <cdr:x>0.37672</cdr:x>
      <cdr:y>0.44898</cdr:y>
    </cdr:to>
    <cdr:sp macro="" textlink="">
      <cdr:nvSpPr>
        <cdr:cNvPr id="3" name="CasellaDiTesto 1">
          <a:extLst xmlns:a="http://schemas.openxmlformats.org/drawingml/2006/main">
            <a:ext uri="{FF2B5EF4-FFF2-40B4-BE49-F238E27FC236}">
              <a16:creationId xmlns:a16="http://schemas.microsoft.com/office/drawing/2014/main" id="{93BDD7D4-E2D2-FF1F-7B1F-B2182C1E4697}"/>
            </a:ext>
          </a:extLst>
        </cdr:cNvPr>
        <cdr:cNvSpPr txBox="1"/>
      </cdr:nvSpPr>
      <cdr:spPr>
        <a:xfrm xmlns:a="http://schemas.openxmlformats.org/drawingml/2006/main">
          <a:off x="1321195" y="780082"/>
          <a:ext cx="983226" cy="9045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2500" kern="1200" dirty="0"/>
            <a:t>NO</a:t>
          </a:r>
        </a:p>
        <a:p xmlns:a="http://schemas.openxmlformats.org/drawingml/2006/main">
          <a:r>
            <a:rPr lang="it-IT" sz="2500" kern="1200" dirty="0"/>
            <a:t>n=7</a:t>
          </a:r>
        </a:p>
        <a:p xmlns:a="http://schemas.openxmlformats.org/drawingml/2006/main">
          <a:r>
            <a:rPr lang="it-IT" sz="2500" kern="1200" dirty="0"/>
            <a:t>44%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73DDF7-3F33-B22D-4C03-C87E3BF5E7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B032C65-E018-6232-29D2-8FAD81963D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B55749-4E0D-83A4-4ED8-3E39E4292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89894-EC76-42BE-9D70-C84630A3ADE4}" type="datetimeFigureOut">
              <a:rPr lang="it-IT" smtClean="0"/>
              <a:t>04/05/2026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BEE3A27-D63A-2243-A066-471427414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926495-9698-1066-B2CA-6DC16D8B5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5CF8-2A98-4735-A8B5-658645ACF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3677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E08128-BE8D-9CFF-9336-878155C78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9236D08-3B92-7DFB-E22E-BF69AFF81C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3EF3E10-0684-8DD8-03A0-BE22360B7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89894-EC76-42BE-9D70-C84630A3ADE4}" type="datetimeFigureOut">
              <a:rPr lang="it-IT" smtClean="0"/>
              <a:t>04/05/2026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6B9B380-5AE9-B9AC-A2F0-A98243EBA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1AA9D58-00BF-8BCA-E089-5B80857A7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5CF8-2A98-4735-A8B5-658645ACF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4464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CFF1B16-9A23-6FC9-79C6-7D755E1419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FE2EF4E-3007-8257-7D6F-AC3F5AB1AC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2A0F590-9DB1-116D-6702-6ECF5FD7F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89894-EC76-42BE-9D70-C84630A3ADE4}" type="datetimeFigureOut">
              <a:rPr lang="it-IT" smtClean="0"/>
              <a:t>04/05/2026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D88C5A9-C7BE-4FF3-1559-9358F80C0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EBD9D83-6B4C-A2C1-1574-66E90549E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5CF8-2A98-4735-A8B5-658645ACF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1426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DFC932-2CAE-6018-DF97-C4C161542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C21AC2-6429-36BE-F75F-5BC63F01F8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C64331-8876-03B8-1CF5-31D0EE5B2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89894-EC76-42BE-9D70-C84630A3ADE4}" type="datetimeFigureOut">
              <a:rPr lang="it-IT" smtClean="0"/>
              <a:t>04/05/2026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942D48-99D7-A4DC-9026-79EF1CDAF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FB92E66-35E9-0E21-501A-823D4F6E0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5CF8-2A98-4735-A8B5-658645ACF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0367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143493-65E1-16AD-B62E-1361D8A66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20F8C8-142A-F6A9-4CC3-2E4BE0E207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FEF5DD7-97C1-8E5F-A52C-1C8E3BBBB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89894-EC76-42BE-9D70-C84630A3ADE4}" type="datetimeFigureOut">
              <a:rPr lang="it-IT" smtClean="0"/>
              <a:t>04/05/2026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624B106-D7FA-73D2-6EC0-835E1A9B5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E00BE9E-B8D1-FBA7-1E44-B317AD1D0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5CF8-2A98-4735-A8B5-658645ACF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077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D0294-0FA8-3665-5883-289726CCD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E8B278-BB57-A581-F720-7184966950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2E4ABE3-1797-F51A-8E8B-C817CC2A32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B43DC24-AB5D-8D72-E82A-972852762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89894-EC76-42BE-9D70-C84630A3ADE4}" type="datetimeFigureOut">
              <a:rPr lang="it-IT" smtClean="0"/>
              <a:t>04/05/2026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47FAF74-A863-B737-D3EF-3DF215B5F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6FC7CB-87B4-9DE4-360F-8A463C9B9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5CF8-2A98-4735-A8B5-658645ACF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7630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0F1B27-32BD-C21F-EE98-7E1873D84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2302BC9-F013-9F1A-24E1-6205C48F36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0E42898-034A-5648-2BF2-047CBCCE73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A12AD4D-94CD-B4F5-6EB2-43BC7E6CE4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0DBD50F-E988-0141-8AD2-D3B49081AA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F2A4829-DB3E-D333-85B6-8E4B86CF2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89894-EC76-42BE-9D70-C84630A3ADE4}" type="datetimeFigureOut">
              <a:rPr lang="it-IT" smtClean="0"/>
              <a:t>04/05/2026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2211AF6-AD6F-887D-66BF-E400B633F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CD1F4E0-F2A5-44AA-1E80-363B5257B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5CF8-2A98-4735-A8B5-658645ACF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8000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E9736D-D834-875C-9708-706C8820E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49E84D1-E80B-945D-96D3-FD82A2B2F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89894-EC76-42BE-9D70-C84630A3ADE4}" type="datetimeFigureOut">
              <a:rPr lang="it-IT" smtClean="0"/>
              <a:t>04/05/2026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5689B4D-2041-9F03-4B2C-B405CB4A6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1E18549-1F9D-FC3E-7047-FF93D08F4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5CF8-2A98-4735-A8B5-658645ACF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8455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582AAC4-5011-EE57-EF1D-597535AD7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89894-EC76-42BE-9D70-C84630A3ADE4}" type="datetimeFigureOut">
              <a:rPr lang="it-IT" smtClean="0"/>
              <a:t>04/05/2026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6230133-4ECF-0B3F-7107-2AC88B7CC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E53AC3A-F3EF-FA96-7B9F-239E7C629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5CF8-2A98-4735-A8B5-658645ACF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1275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EEA8F3-438F-8667-D6EC-5179F3993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E766DC-AE42-713B-1E6E-88A3FC3E45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4B1844E-4598-F8AD-2983-6F599623B6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EA8AA5F-8834-157F-2117-207301AFE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89894-EC76-42BE-9D70-C84630A3ADE4}" type="datetimeFigureOut">
              <a:rPr lang="it-IT" smtClean="0"/>
              <a:t>04/05/2026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CAE0F8C-3E0E-01DE-1D2E-5C0553BEC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7B33493-5F0C-6F3C-034F-1E3742760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5CF8-2A98-4735-A8B5-658645ACF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7383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E62523-12B5-916B-4E23-E1230D6F0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1E25A19-7245-E861-FF7E-EB70E6D12A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635F63B-160A-DFF3-9DE0-C9DB1FADF5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AB9AC34-0FAC-E8F0-B0F3-310CC9213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89894-EC76-42BE-9D70-C84630A3ADE4}" type="datetimeFigureOut">
              <a:rPr lang="it-IT" smtClean="0"/>
              <a:t>04/05/2026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5A048D4-55B9-DB7A-702D-2A64E89A6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A2136AA-492A-D0B5-E6FE-7FB58DC4B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5CF8-2A98-4735-A8B5-658645ACF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2289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F3A3CE4-6576-F69E-CC02-EFB9EF0B5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CE9AB33-7D12-1E4B-806A-BBA3E38FC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E1CF888-B3AC-F71C-F8C7-26DC54AC03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389894-EC76-42BE-9D70-C84630A3ADE4}" type="datetimeFigureOut">
              <a:rPr lang="it-IT" smtClean="0"/>
              <a:t>04/05/2026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56ACF56-5B79-82CD-4EF9-E0284D05A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32449A4-B94E-5598-D02A-5268062E4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5D5CF8-2A98-4735-A8B5-658645ACF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953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6F8E901A-9874-50BC-28B8-7257417DCD5C}"/>
              </a:ext>
            </a:extLst>
          </p:cNvPr>
          <p:cNvSpPr txBox="1"/>
          <p:nvPr/>
        </p:nvSpPr>
        <p:spPr>
          <a:xfrm>
            <a:off x="1809136" y="3567119"/>
            <a:ext cx="85737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500" b="1" dirty="0"/>
              <a:t>Survey Nazionale: aspetti organizzativi e procedurali del trapianto di cuore </a:t>
            </a:r>
          </a:p>
        </p:txBody>
      </p:sp>
      <p:pic>
        <p:nvPicPr>
          <p:cNvPr id="1030" name="Picture 6" descr="SICCH - Società Italiana di Chirurgia Cardiaca | LinkedIn">
            <a:extLst>
              <a:ext uri="{FF2B5EF4-FFF2-40B4-BE49-F238E27FC236}">
                <a16:creationId xmlns:a16="http://schemas.microsoft.com/office/drawing/2014/main" id="{6AFB2BE2-7F40-B41C-2A22-8E5B60F2E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336" y="403121"/>
            <a:ext cx="2979328" cy="2893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435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2AB2B-6C19-80A9-AED4-E6B8D43A6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id="{015D86C9-F54F-E5AC-96E2-694ADDDAD0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5933013"/>
              </p:ext>
            </p:extLst>
          </p:nvPr>
        </p:nvGraphicFramePr>
        <p:xfrm>
          <a:off x="174171" y="1065395"/>
          <a:ext cx="5779262" cy="4727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A7A54802-D352-3589-F16D-9269E928F2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3807713"/>
              </p:ext>
            </p:extLst>
          </p:nvPr>
        </p:nvGraphicFramePr>
        <p:xfrm>
          <a:off x="6238569" y="1065395"/>
          <a:ext cx="5779262" cy="4727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56287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5F75A-191B-00F8-B888-5535C1CBE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id="{70A1BB6D-9570-6A95-CEAE-95C1003D32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8331795"/>
              </p:ext>
            </p:extLst>
          </p:nvPr>
        </p:nvGraphicFramePr>
        <p:xfrm>
          <a:off x="234405" y="108857"/>
          <a:ext cx="11609252" cy="3237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18EBEFBF-2C06-0DCD-1E75-DEE1D7FC83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859114"/>
              </p:ext>
            </p:extLst>
          </p:nvPr>
        </p:nvGraphicFramePr>
        <p:xfrm>
          <a:off x="234405" y="3511731"/>
          <a:ext cx="11609252" cy="3237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440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F26E0-B263-3311-D7C9-EF33A7805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80BC3F22-2AA4-63D2-9746-3D117D7F3E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1377053"/>
              </p:ext>
            </p:extLst>
          </p:nvPr>
        </p:nvGraphicFramePr>
        <p:xfrm>
          <a:off x="770345" y="887186"/>
          <a:ext cx="10651310" cy="5083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14420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ADD73-7478-3361-4105-4DCD79512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id="{BD506D15-A407-3340-24DA-648B7ECCAE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8323647"/>
              </p:ext>
            </p:extLst>
          </p:nvPr>
        </p:nvGraphicFramePr>
        <p:xfrm>
          <a:off x="108860" y="849086"/>
          <a:ext cx="5925457" cy="5148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583B200E-F9B5-E75B-3E2D-994042F8FA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6690861"/>
              </p:ext>
            </p:extLst>
          </p:nvPr>
        </p:nvGraphicFramePr>
        <p:xfrm>
          <a:off x="6168570" y="849086"/>
          <a:ext cx="5925457" cy="5148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69768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238F2-EA40-C919-2C51-A365E8A42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CFF1F3BC-2DB6-EBE3-6777-2F1071076D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8232541"/>
              </p:ext>
            </p:extLst>
          </p:nvPr>
        </p:nvGraphicFramePr>
        <p:xfrm>
          <a:off x="137886" y="816429"/>
          <a:ext cx="5871028" cy="5225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60C00DDC-F346-AAAF-B2A4-69284C082C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1028931"/>
              </p:ext>
            </p:extLst>
          </p:nvPr>
        </p:nvGraphicFramePr>
        <p:xfrm>
          <a:off x="6183084" y="816429"/>
          <a:ext cx="5871029" cy="5225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44079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77EDB-659C-8F0C-DC2D-37E20FE10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AB6E11A0-3841-355A-5341-891583BA26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2555131"/>
              </p:ext>
            </p:extLst>
          </p:nvPr>
        </p:nvGraphicFramePr>
        <p:xfrm>
          <a:off x="163235" y="718457"/>
          <a:ext cx="5845679" cy="5421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id="{F40D6EB7-D88B-4402-46D1-F245530EC1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5218243"/>
              </p:ext>
            </p:extLst>
          </p:nvPr>
        </p:nvGraphicFramePr>
        <p:xfrm>
          <a:off x="6183084" y="718457"/>
          <a:ext cx="5845680" cy="5421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48540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331E8-DBF2-BCDD-4EA5-CD7ECEA66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id="{17F27B62-72FA-9B18-428B-5363F16CE8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26462"/>
              </p:ext>
            </p:extLst>
          </p:nvPr>
        </p:nvGraphicFramePr>
        <p:xfrm>
          <a:off x="250371" y="206829"/>
          <a:ext cx="11691258" cy="6455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63668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883C1-6D14-37C6-CA9F-15612C81F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id="{BB76B359-C5DE-7CF3-30BB-0B6A32EB35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7532236"/>
              </p:ext>
            </p:extLst>
          </p:nvPr>
        </p:nvGraphicFramePr>
        <p:xfrm>
          <a:off x="185057" y="139147"/>
          <a:ext cx="11821886" cy="3191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63472170-2D10-6570-685D-7410D0E4EC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9649282"/>
              </p:ext>
            </p:extLst>
          </p:nvPr>
        </p:nvGraphicFramePr>
        <p:xfrm>
          <a:off x="185057" y="3526971"/>
          <a:ext cx="11821886" cy="3191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214720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25401-CCCD-D0AC-6F89-3AEC1018A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id="{41B17E41-C55F-2EA8-2B76-23DA4532A4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3792568"/>
              </p:ext>
            </p:extLst>
          </p:nvPr>
        </p:nvGraphicFramePr>
        <p:xfrm>
          <a:off x="239486" y="195942"/>
          <a:ext cx="11723914" cy="4441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EAEA080A-0774-C076-24A6-908405133E89}"/>
              </a:ext>
            </a:extLst>
          </p:cNvPr>
          <p:cNvSpPr txBox="1"/>
          <p:nvPr/>
        </p:nvSpPr>
        <p:spPr>
          <a:xfrm>
            <a:off x="239487" y="5152057"/>
            <a:ext cx="11723913" cy="12003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2060"/>
                </a:solidFill>
              </a:rPr>
              <a:t>Quante volte ti è capitato di non procedere con il trapianto dopo aver visionato il </a:t>
            </a:r>
            <a:r>
              <a:rPr lang="it-IT" b="1" dirty="0" err="1">
                <a:solidFill>
                  <a:srgbClr val="002060"/>
                </a:solidFill>
              </a:rPr>
              <a:t>graft</a:t>
            </a:r>
            <a:r>
              <a:rPr lang="it-IT" b="1" dirty="0">
                <a:solidFill>
                  <a:srgbClr val="002060"/>
                </a:solidFill>
              </a:rPr>
              <a:t> in sala operatoria (dopo trasporto del </a:t>
            </a:r>
            <a:r>
              <a:rPr lang="it-IT" b="1" dirty="0" err="1">
                <a:solidFill>
                  <a:srgbClr val="002060"/>
                </a:solidFill>
              </a:rPr>
              <a:t>graft</a:t>
            </a:r>
            <a:r>
              <a:rPr lang="it-IT" b="1" dirty="0">
                <a:solidFill>
                  <a:srgbClr val="002060"/>
                </a:solidFill>
              </a:rPr>
              <a:t> non battente). Indica il numero di volte</a:t>
            </a:r>
          </a:p>
          <a:p>
            <a:r>
              <a:rPr lang="it-IT" b="1" dirty="0">
                <a:solidFill>
                  <a:srgbClr val="002060"/>
                </a:solidFill>
              </a:rPr>
              <a:t>	</a:t>
            </a:r>
          </a:p>
          <a:p>
            <a:r>
              <a:rPr lang="it-IT" b="1" dirty="0">
                <a:solidFill>
                  <a:srgbClr val="002060"/>
                </a:solidFill>
              </a:rPr>
              <a:t>mai accaduto: 100%</a:t>
            </a:r>
          </a:p>
        </p:txBody>
      </p:sp>
    </p:spTree>
    <p:extLst>
      <p:ext uri="{BB962C8B-B14F-4D97-AF65-F5344CB8AC3E}">
        <p14:creationId xmlns:p14="http://schemas.microsoft.com/office/powerpoint/2010/main" val="19566098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788AD-FDD0-72FC-50C5-038E8DFEC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id="{DBB9C7CF-652C-FAD0-39D9-5F59230E5C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7417374"/>
              </p:ext>
            </p:extLst>
          </p:nvPr>
        </p:nvGraphicFramePr>
        <p:xfrm>
          <a:off x="821871" y="713015"/>
          <a:ext cx="10548257" cy="5431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54008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56C35-9737-A3DE-A86C-DEBD07D62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>
            <a:extLst>
              <a:ext uri="{FF2B5EF4-FFF2-40B4-BE49-F238E27FC236}">
                <a16:creationId xmlns:a16="http://schemas.microsoft.com/office/drawing/2014/main" id="{5BE49A8C-7F6B-D646-9D37-5C867E188759}"/>
              </a:ext>
            </a:extLst>
          </p:cNvPr>
          <p:cNvGrpSpPr/>
          <p:nvPr/>
        </p:nvGrpSpPr>
        <p:grpSpPr>
          <a:xfrm>
            <a:off x="2227006" y="636329"/>
            <a:ext cx="7737988" cy="5031538"/>
            <a:chOff x="884902" y="565044"/>
            <a:chExt cx="7737988" cy="5031538"/>
          </a:xfrm>
        </p:grpSpPr>
        <p:graphicFrame>
          <p:nvGraphicFramePr>
            <p:cNvPr id="8" name="Grafico 7">
              <a:extLst>
                <a:ext uri="{FF2B5EF4-FFF2-40B4-BE49-F238E27FC236}">
                  <a16:creationId xmlns:a16="http://schemas.microsoft.com/office/drawing/2014/main" id="{726D6F07-F294-C93C-EC24-F6DE56EFBACD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188921007"/>
                </p:ext>
              </p:extLst>
            </p:nvPr>
          </p:nvGraphicFramePr>
          <p:xfrm>
            <a:off x="884902" y="565044"/>
            <a:ext cx="7737988" cy="466786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C9431FF2-E693-C5B6-C1E3-9573A9616615}"/>
                </a:ext>
              </a:extLst>
            </p:cNvPr>
            <p:cNvSpPr txBox="1"/>
            <p:nvPr/>
          </p:nvSpPr>
          <p:spPr>
            <a:xfrm>
              <a:off x="884902" y="5119528"/>
              <a:ext cx="7737987" cy="4770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it-IT" sz="2500" dirty="0"/>
                <a:t>Media di trapianti di cuore annuale</a:t>
              </a:r>
            </a:p>
          </p:txBody>
        </p:sp>
      </p:grp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D7B83B4-4D40-D727-062D-CFB14FA5AC4B}"/>
              </a:ext>
            </a:extLst>
          </p:cNvPr>
          <p:cNvSpPr txBox="1"/>
          <p:nvPr/>
        </p:nvSpPr>
        <p:spPr>
          <a:xfrm>
            <a:off x="2227006" y="783813"/>
            <a:ext cx="773798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500" dirty="0"/>
              <a:t>Percentuale dei Centri in relazione al volume di attività</a:t>
            </a:r>
          </a:p>
        </p:txBody>
      </p:sp>
    </p:spTree>
    <p:extLst>
      <p:ext uri="{BB962C8B-B14F-4D97-AF65-F5344CB8AC3E}">
        <p14:creationId xmlns:p14="http://schemas.microsoft.com/office/powerpoint/2010/main" val="3047421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95FCD-2511-A185-06CE-E7186B8A0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id="{34475B32-72AB-D989-2EAE-2023A838F5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7342734"/>
              </p:ext>
            </p:extLst>
          </p:nvPr>
        </p:nvGraphicFramePr>
        <p:xfrm>
          <a:off x="111033" y="620485"/>
          <a:ext cx="5865223" cy="5606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34F2D828-0033-0A5C-2329-1365BC76CD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0161142"/>
              </p:ext>
            </p:extLst>
          </p:nvPr>
        </p:nvGraphicFramePr>
        <p:xfrm>
          <a:off x="6215742" y="620486"/>
          <a:ext cx="5865224" cy="5606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746607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382C7-0071-AF76-1DD3-0E7DDC34C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id="{1BD87D3D-0503-B94E-7F55-2FA28EAAD6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1662058"/>
              </p:ext>
            </p:extLst>
          </p:nvPr>
        </p:nvGraphicFramePr>
        <p:xfrm>
          <a:off x="2278117" y="207328"/>
          <a:ext cx="7859486" cy="3221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1BD87D3D-0503-B94E-7F55-2FA28EAAD6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8676974"/>
              </p:ext>
            </p:extLst>
          </p:nvPr>
        </p:nvGraphicFramePr>
        <p:xfrm>
          <a:off x="141514" y="3526966"/>
          <a:ext cx="5842626" cy="3178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1BD87D3D-0503-B94E-7F55-2FA28EAAD6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4451004"/>
              </p:ext>
            </p:extLst>
          </p:nvPr>
        </p:nvGraphicFramePr>
        <p:xfrm>
          <a:off x="6207860" y="3526966"/>
          <a:ext cx="5842626" cy="3221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00047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06879-F9B3-F437-6B46-053633A74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id="{4D92D75A-17AE-F067-C795-DCAE8D65F9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7454712"/>
              </p:ext>
            </p:extLst>
          </p:nvPr>
        </p:nvGraphicFramePr>
        <p:xfrm>
          <a:off x="125783" y="1463311"/>
          <a:ext cx="6117021" cy="3752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2502CF14-970E-6FE3-5209-D32C4156CF90}"/>
              </a:ext>
            </a:extLst>
          </p:cNvPr>
          <p:cNvSpPr txBox="1"/>
          <p:nvPr/>
        </p:nvSpPr>
        <p:spPr>
          <a:xfrm>
            <a:off x="125782" y="817328"/>
            <a:ext cx="61170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/>
              <a:t>Centri con attività di Trapianto Pediatrico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C35A613-A2A1-1868-D0AF-990003F6DABF}"/>
              </a:ext>
            </a:extLst>
          </p:cNvPr>
          <p:cNvSpPr txBox="1"/>
          <p:nvPr/>
        </p:nvSpPr>
        <p:spPr>
          <a:xfrm>
            <a:off x="7131267" y="754940"/>
            <a:ext cx="497927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200" dirty="0"/>
              <a:t>n° Centri pediatrici suddivisi per volume di attività</a:t>
            </a:r>
          </a:p>
        </p:txBody>
      </p:sp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D4493B82-3874-B518-9FBB-6EB4E7FA88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1745168"/>
              </p:ext>
            </p:extLst>
          </p:nvPr>
        </p:nvGraphicFramePr>
        <p:xfrm>
          <a:off x="7131268" y="1463311"/>
          <a:ext cx="489782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1B982A7C-8C4F-7552-BC91-8C56E3F332DA}"/>
              </a:ext>
            </a:extLst>
          </p:cNvPr>
          <p:cNvSpPr txBox="1"/>
          <p:nvPr/>
        </p:nvSpPr>
        <p:spPr>
          <a:xfrm>
            <a:off x="7294179" y="4360884"/>
            <a:ext cx="47349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200" dirty="0"/>
              <a:t> n° trapianti pediatrici negli ultimi 5 anni</a:t>
            </a:r>
          </a:p>
        </p:txBody>
      </p:sp>
    </p:spTree>
    <p:extLst>
      <p:ext uri="{BB962C8B-B14F-4D97-AF65-F5344CB8AC3E}">
        <p14:creationId xmlns:p14="http://schemas.microsoft.com/office/powerpoint/2010/main" val="3294972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6F6BE-1EF7-F8D9-AA1A-A7AAAF200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id="{A3DB3414-C12B-745D-785F-D4879D4334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2529463"/>
              </p:ext>
            </p:extLst>
          </p:nvPr>
        </p:nvGraphicFramePr>
        <p:xfrm>
          <a:off x="83572" y="1347874"/>
          <a:ext cx="5923280" cy="3713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C090A7C2-EEDD-ADE6-2638-B2EF524AA7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8756836"/>
              </p:ext>
            </p:extLst>
          </p:nvPr>
        </p:nvGraphicFramePr>
        <p:xfrm>
          <a:off x="5421086" y="1347873"/>
          <a:ext cx="6687342" cy="4704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38554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230F20BE-F5B8-BFA2-130F-BAA2AC55DF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8270835"/>
              </p:ext>
            </p:extLst>
          </p:nvPr>
        </p:nvGraphicFramePr>
        <p:xfrm>
          <a:off x="2019300" y="783772"/>
          <a:ext cx="8153400" cy="5475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52461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9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CAA821-9A17-E285-DD37-36A8F4DF9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id="{84DA6D9E-2624-749A-3236-E2D77E66E7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9290829"/>
              </p:ext>
            </p:extLst>
          </p:nvPr>
        </p:nvGraphicFramePr>
        <p:xfrm>
          <a:off x="174522" y="1153885"/>
          <a:ext cx="6356908" cy="3918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id="{6599D04F-1FDD-D6C1-A306-43A3214A17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8040077"/>
              </p:ext>
            </p:extLst>
          </p:nvPr>
        </p:nvGraphicFramePr>
        <p:xfrm>
          <a:off x="6890657" y="1153885"/>
          <a:ext cx="5126821" cy="3918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50674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id="{C064D224-2F1A-F760-4A34-35585D3BBC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8948689"/>
              </p:ext>
            </p:extLst>
          </p:nvPr>
        </p:nvGraphicFramePr>
        <p:xfrm>
          <a:off x="174171" y="3603171"/>
          <a:ext cx="11800113" cy="3037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afico 9">
            <a:extLst>
              <a:ext uri="{FF2B5EF4-FFF2-40B4-BE49-F238E27FC236}">
                <a16:creationId xmlns:a16="http://schemas.microsoft.com/office/drawing/2014/main" id="{F138923C-80E6-64BD-92AA-5388BA964A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1798170"/>
              </p:ext>
            </p:extLst>
          </p:nvPr>
        </p:nvGraphicFramePr>
        <p:xfrm>
          <a:off x="174172" y="217713"/>
          <a:ext cx="11800114" cy="3037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29230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9DB45-373E-51E1-CDD7-DDBEAF3BC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816159CB-B743-5E96-F0C0-8409CCAD7F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9103742"/>
              </p:ext>
            </p:extLst>
          </p:nvPr>
        </p:nvGraphicFramePr>
        <p:xfrm>
          <a:off x="272143" y="185058"/>
          <a:ext cx="11691257" cy="3047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id="{51FFCE44-73E4-B2E6-7983-7099DF5936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7848411"/>
              </p:ext>
            </p:extLst>
          </p:nvPr>
        </p:nvGraphicFramePr>
        <p:xfrm>
          <a:off x="348343" y="3624944"/>
          <a:ext cx="11615057" cy="3047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21672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BAF17-1E90-75F1-A34F-63C7586E8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id="{C6CEFED6-6EBD-F4A0-5EE2-2F407D5B23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8909692"/>
              </p:ext>
            </p:extLst>
          </p:nvPr>
        </p:nvGraphicFramePr>
        <p:xfrm>
          <a:off x="375557" y="1232988"/>
          <a:ext cx="11440885" cy="3905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36152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783</Words>
  <Application>Microsoft Office PowerPoint</Application>
  <PresentationFormat>Widescreen</PresentationFormat>
  <Paragraphs>51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 Lechiancole</dc:creator>
  <cp:lastModifiedBy>Andrea Lechiancole</cp:lastModifiedBy>
  <cp:revision>4</cp:revision>
  <dcterms:created xsi:type="dcterms:W3CDTF">2026-04-29T19:57:08Z</dcterms:created>
  <dcterms:modified xsi:type="dcterms:W3CDTF">2026-05-04T20:36:41Z</dcterms:modified>
</cp:coreProperties>
</file>