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57" r:id="rId5"/>
    <p:sldId id="265" r:id="rId6"/>
    <p:sldId id="261" r:id="rId7"/>
    <p:sldId id="263" r:id="rId8"/>
    <p:sldId id="264" r:id="rId9"/>
    <p:sldId id="266" r:id="rId10"/>
    <p:sldId id="258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7FEBEB-6D9A-3145-A0A1-6C625CE56D97}" v="1" dt="2024-02-01T11:54:18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83"/>
    <p:restoredTop sz="94703"/>
  </p:normalViewPr>
  <p:slideViewPr>
    <p:cSldViewPr snapToGrid="0">
      <p:cViewPr varScale="1">
        <p:scale>
          <a:sx n="109" d="100"/>
          <a:sy n="109" d="100"/>
        </p:scale>
        <p:origin x="200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Pollari" userId="ca6ab9db0971b6c6" providerId="LiveId" clId="{F07FEBEB-6D9A-3145-A0A1-6C625CE56D97}"/>
    <pc:docChg chg="modSld">
      <pc:chgData name="Francesco Pollari" userId="ca6ab9db0971b6c6" providerId="LiveId" clId="{F07FEBEB-6D9A-3145-A0A1-6C625CE56D97}" dt="2024-02-11T08:41:51.506" v="5"/>
      <pc:docMkLst>
        <pc:docMk/>
      </pc:docMkLst>
      <pc:sldChg chg="modAnim">
        <pc:chgData name="Francesco Pollari" userId="ca6ab9db0971b6c6" providerId="LiveId" clId="{F07FEBEB-6D9A-3145-A0A1-6C625CE56D97}" dt="2024-02-11T08:41:51.506" v="5"/>
        <pc:sldMkLst>
          <pc:docMk/>
          <pc:sldMk cId="307592338" sldId="25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F46D2-6B0C-ED4C-B4D3-1AA081D73D62}" type="doc">
      <dgm:prSet loTypeId="urn:microsoft.com/office/officeart/2005/8/layout/process4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8D490A5-A9F4-6D4C-A6D6-D50F18E99D19}">
      <dgm:prSet phldrT="[Testo]"/>
      <dgm:spPr/>
      <dgm:t>
        <a:bodyPr/>
        <a:lstStyle/>
        <a:p>
          <a:r>
            <a:rPr lang="it-IT" dirty="0"/>
            <a:t>FASE 2 (post voto)</a:t>
          </a:r>
        </a:p>
      </dgm:t>
    </dgm:pt>
    <dgm:pt modelId="{5DFBB72F-152C-C04F-AA6E-4C502CEA7B22}" type="parTrans" cxnId="{90D6F6D2-18B7-FE4B-9F6E-3B4198A5BEC8}">
      <dgm:prSet/>
      <dgm:spPr/>
      <dgm:t>
        <a:bodyPr/>
        <a:lstStyle/>
        <a:p>
          <a:endParaRPr lang="it-IT"/>
        </a:p>
      </dgm:t>
    </dgm:pt>
    <dgm:pt modelId="{A8F418B0-FB32-EB4B-8BAE-A92D95719541}" type="sibTrans" cxnId="{90D6F6D2-18B7-FE4B-9F6E-3B4198A5BEC8}">
      <dgm:prSet/>
      <dgm:spPr/>
      <dgm:t>
        <a:bodyPr/>
        <a:lstStyle/>
        <a:p>
          <a:endParaRPr lang="it-IT"/>
        </a:p>
      </dgm:t>
    </dgm:pt>
    <dgm:pt modelId="{62E557C3-0D53-1B41-93FB-67BFD8CB6651}">
      <dgm:prSet phldrT="[Testo]"/>
      <dgm:spPr/>
      <dgm:t>
        <a:bodyPr/>
        <a:lstStyle/>
        <a:p>
          <a:r>
            <a:rPr lang="it-IT" dirty="0"/>
            <a:t>Sub-gruppo Etico</a:t>
          </a:r>
        </a:p>
      </dgm:t>
    </dgm:pt>
    <dgm:pt modelId="{8C2DCADF-3589-A74D-8236-4ED7A6C61231}" type="parTrans" cxnId="{7B6EC1D9-A5F1-1E4C-B26E-4D647B19C589}">
      <dgm:prSet/>
      <dgm:spPr/>
      <dgm:t>
        <a:bodyPr/>
        <a:lstStyle/>
        <a:p>
          <a:endParaRPr lang="it-IT"/>
        </a:p>
      </dgm:t>
    </dgm:pt>
    <dgm:pt modelId="{F64ACD2B-FA4D-9B49-81EB-AF6D8319529F}" type="sibTrans" cxnId="{7B6EC1D9-A5F1-1E4C-B26E-4D647B19C589}">
      <dgm:prSet/>
      <dgm:spPr/>
      <dgm:t>
        <a:bodyPr/>
        <a:lstStyle/>
        <a:p>
          <a:endParaRPr lang="it-IT"/>
        </a:p>
      </dgm:t>
    </dgm:pt>
    <dgm:pt modelId="{5C8EA1A2-D3B9-D24C-A06B-6099D6769E6F}">
      <dgm:prSet phldrT="[Testo]"/>
      <dgm:spPr/>
      <dgm:t>
        <a:bodyPr/>
        <a:lstStyle/>
        <a:p>
          <a:r>
            <a:rPr lang="it-IT" dirty="0"/>
            <a:t>Sub-gruppo Metodo</a:t>
          </a:r>
        </a:p>
      </dgm:t>
    </dgm:pt>
    <dgm:pt modelId="{1E20F129-B0AB-4F4F-B1E9-007F20660D56}" type="parTrans" cxnId="{89CEE240-A647-F94E-9175-DAE364ACDBE3}">
      <dgm:prSet/>
      <dgm:spPr/>
      <dgm:t>
        <a:bodyPr/>
        <a:lstStyle/>
        <a:p>
          <a:endParaRPr lang="it-IT"/>
        </a:p>
      </dgm:t>
    </dgm:pt>
    <dgm:pt modelId="{1FEC9EEE-B0B3-B94F-8A54-46C4C6CA69FD}" type="sibTrans" cxnId="{89CEE240-A647-F94E-9175-DAE364ACDBE3}">
      <dgm:prSet/>
      <dgm:spPr/>
      <dgm:t>
        <a:bodyPr/>
        <a:lstStyle/>
        <a:p>
          <a:endParaRPr lang="it-IT"/>
        </a:p>
      </dgm:t>
    </dgm:pt>
    <dgm:pt modelId="{862153D7-571F-D247-A703-FE7921C52D04}">
      <dgm:prSet phldrT="[Testo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it-IT" dirty="0"/>
            <a:t>Approvazione</a:t>
          </a:r>
        </a:p>
      </dgm:t>
    </dgm:pt>
    <dgm:pt modelId="{655970E2-28BF-2342-88CF-29679F307373}" type="parTrans" cxnId="{379C27A5-7445-D046-BEAC-528B6CA196C9}">
      <dgm:prSet/>
      <dgm:spPr/>
      <dgm:t>
        <a:bodyPr/>
        <a:lstStyle/>
        <a:p>
          <a:endParaRPr lang="it-IT"/>
        </a:p>
      </dgm:t>
    </dgm:pt>
    <dgm:pt modelId="{979BA7B5-CB1A-104C-BDBF-D00053EB2930}" type="sibTrans" cxnId="{379C27A5-7445-D046-BEAC-528B6CA196C9}">
      <dgm:prSet/>
      <dgm:spPr/>
      <dgm:t>
        <a:bodyPr/>
        <a:lstStyle/>
        <a:p>
          <a:endParaRPr lang="it-IT"/>
        </a:p>
      </dgm:t>
    </dgm:pt>
    <dgm:pt modelId="{389A0BAB-FBE3-8A4C-8CFF-1635A66DEF7D}">
      <dgm:prSet phldrT="[Testo]"/>
      <dgm:spPr/>
      <dgm:t>
        <a:bodyPr/>
        <a:lstStyle/>
        <a:p>
          <a:r>
            <a:rPr lang="it-IT" dirty="0"/>
            <a:t>FASE 3 (</a:t>
          </a:r>
          <a:r>
            <a:rPr lang="it-IT" dirty="0" err="1"/>
            <a:t>pre</a:t>
          </a:r>
          <a:r>
            <a:rPr lang="it-IT" dirty="0"/>
            <a:t> pubblicazione)</a:t>
          </a:r>
        </a:p>
      </dgm:t>
    </dgm:pt>
    <dgm:pt modelId="{4ADD8CBB-E3BF-6E4B-8D7C-297D710297F6}" type="parTrans" cxnId="{16A06E05-E267-C145-B231-EC53A69A868B}">
      <dgm:prSet/>
      <dgm:spPr/>
      <dgm:t>
        <a:bodyPr/>
        <a:lstStyle/>
        <a:p>
          <a:endParaRPr lang="it-IT"/>
        </a:p>
      </dgm:t>
    </dgm:pt>
    <dgm:pt modelId="{2EB6DBEB-CE77-144B-B91C-9D24DBD04D50}" type="sibTrans" cxnId="{16A06E05-E267-C145-B231-EC53A69A868B}">
      <dgm:prSet/>
      <dgm:spPr/>
      <dgm:t>
        <a:bodyPr/>
        <a:lstStyle/>
        <a:p>
          <a:endParaRPr lang="it-IT"/>
        </a:p>
      </dgm:t>
    </dgm:pt>
    <dgm:pt modelId="{EB95C923-0138-A541-93B0-AA7F11F3897A}">
      <dgm:prSet/>
      <dgm:spPr/>
      <dgm:t>
        <a:bodyPr/>
        <a:lstStyle/>
        <a:p>
          <a:r>
            <a:rPr lang="it-IT" dirty="0"/>
            <a:t>FASE 1 (</a:t>
          </a:r>
          <a:r>
            <a:rPr lang="it-IT" dirty="0" err="1"/>
            <a:t>pre</a:t>
          </a:r>
          <a:r>
            <a:rPr lang="it-IT" dirty="0"/>
            <a:t> voto)</a:t>
          </a:r>
        </a:p>
      </dgm:t>
    </dgm:pt>
    <dgm:pt modelId="{6FAC7B0F-01AD-6B4D-99DA-E5C969991E01}" type="parTrans" cxnId="{88ED9B85-6262-734F-9E6A-8CA8AF8BF784}">
      <dgm:prSet/>
      <dgm:spPr/>
      <dgm:t>
        <a:bodyPr/>
        <a:lstStyle/>
        <a:p>
          <a:endParaRPr lang="it-IT"/>
        </a:p>
      </dgm:t>
    </dgm:pt>
    <dgm:pt modelId="{5561E37B-0F87-4541-A606-ED6FF82A479B}" type="sibTrans" cxnId="{88ED9B85-6262-734F-9E6A-8CA8AF8BF784}">
      <dgm:prSet/>
      <dgm:spPr/>
      <dgm:t>
        <a:bodyPr/>
        <a:lstStyle/>
        <a:p>
          <a:endParaRPr lang="it-IT"/>
        </a:p>
      </dgm:t>
    </dgm:pt>
    <dgm:pt modelId="{970B66DE-A399-1D4B-8A17-7C6A92E698B6}">
      <dgm:prSet phldrT="[Testo]"/>
      <dgm:spPr/>
      <dgm:t>
        <a:bodyPr/>
        <a:lstStyle/>
        <a:p>
          <a:r>
            <a:rPr lang="it-IT"/>
            <a:t>PRESENTAZIONE E VOTAZIONE DEL PROGETTO (GIROC COMPLETO)</a:t>
          </a:r>
          <a:endParaRPr lang="it-IT" dirty="0"/>
        </a:p>
      </dgm:t>
    </dgm:pt>
    <dgm:pt modelId="{38BBA554-86E5-0E44-91A7-B1D8953964F1}" type="parTrans" cxnId="{EE25EC5E-5879-3B42-89A0-16315F3FA9DC}">
      <dgm:prSet/>
      <dgm:spPr/>
      <dgm:t>
        <a:bodyPr/>
        <a:lstStyle/>
        <a:p>
          <a:endParaRPr lang="it-IT"/>
        </a:p>
      </dgm:t>
    </dgm:pt>
    <dgm:pt modelId="{693EC0EF-E42A-5340-AAF1-734C58D20B38}" type="sibTrans" cxnId="{EE25EC5E-5879-3B42-89A0-16315F3FA9DC}">
      <dgm:prSet/>
      <dgm:spPr/>
      <dgm:t>
        <a:bodyPr/>
        <a:lstStyle/>
        <a:p>
          <a:endParaRPr lang="it-IT"/>
        </a:p>
      </dgm:t>
    </dgm:pt>
    <dgm:pt modelId="{78C73E24-1ACE-8041-B9AF-200FBAFCD5BB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it-IT" dirty="0"/>
            <a:t>Rigetto</a:t>
          </a:r>
        </a:p>
      </dgm:t>
    </dgm:pt>
    <dgm:pt modelId="{997B6574-D0D2-C441-909C-CBF10C499EEE}" type="parTrans" cxnId="{D786D887-5031-864A-AF43-931F54D89F16}">
      <dgm:prSet/>
      <dgm:spPr/>
      <dgm:t>
        <a:bodyPr/>
        <a:lstStyle/>
        <a:p>
          <a:endParaRPr lang="it-IT"/>
        </a:p>
      </dgm:t>
    </dgm:pt>
    <dgm:pt modelId="{447DCCFA-8181-0043-9EED-1BF7FE4303A4}" type="sibTrans" cxnId="{D786D887-5031-864A-AF43-931F54D89F16}">
      <dgm:prSet/>
      <dgm:spPr/>
      <dgm:t>
        <a:bodyPr/>
        <a:lstStyle/>
        <a:p>
          <a:endParaRPr lang="it-IT"/>
        </a:p>
      </dgm:t>
    </dgm:pt>
    <dgm:pt modelId="{EC5EDE74-F20A-3E42-9FE5-CDDB4F1850FE}">
      <dgm:prSet phldrT="[Testo]"/>
      <dgm:spPr/>
      <dgm:t>
        <a:bodyPr/>
        <a:lstStyle/>
        <a:p>
          <a:r>
            <a:rPr lang="it-IT" dirty="0"/>
            <a:t>Sub-gruppo Contatti</a:t>
          </a:r>
        </a:p>
      </dgm:t>
    </dgm:pt>
    <dgm:pt modelId="{849752BC-A8C5-0043-A306-50CA38494CBD}" type="parTrans" cxnId="{2FBAD505-ED14-454C-9931-40E9679053AC}">
      <dgm:prSet/>
      <dgm:spPr/>
      <dgm:t>
        <a:bodyPr/>
        <a:lstStyle/>
        <a:p>
          <a:endParaRPr lang="it-IT"/>
        </a:p>
      </dgm:t>
    </dgm:pt>
    <dgm:pt modelId="{00EF2578-F474-7942-B981-C2E145D4262A}" type="sibTrans" cxnId="{2FBAD505-ED14-454C-9931-40E9679053AC}">
      <dgm:prSet/>
      <dgm:spPr/>
      <dgm:t>
        <a:bodyPr/>
        <a:lstStyle/>
        <a:p>
          <a:endParaRPr lang="it-IT"/>
        </a:p>
      </dgm:t>
    </dgm:pt>
    <dgm:pt modelId="{57EE0D61-4E2F-A548-99F7-DAAE2A008C43}">
      <dgm:prSet phldrT="[Testo]"/>
      <dgm:spPr/>
      <dgm:t>
        <a:bodyPr/>
        <a:lstStyle/>
        <a:p>
          <a:r>
            <a:rPr lang="it-IT" dirty="0"/>
            <a:t>Aggiornamento DB / Report annuale</a:t>
          </a:r>
        </a:p>
      </dgm:t>
    </dgm:pt>
    <dgm:pt modelId="{2F902494-F050-254A-B24D-4C5A65FA62CF}" type="parTrans" cxnId="{1CEE0DAF-0473-C84E-A978-04A5945B9C3B}">
      <dgm:prSet/>
      <dgm:spPr/>
      <dgm:t>
        <a:bodyPr/>
        <a:lstStyle/>
        <a:p>
          <a:endParaRPr lang="it-IT"/>
        </a:p>
      </dgm:t>
    </dgm:pt>
    <dgm:pt modelId="{8F35D947-6322-F64B-8CE1-580EA7173445}" type="sibTrans" cxnId="{1CEE0DAF-0473-C84E-A978-04A5945B9C3B}">
      <dgm:prSet/>
      <dgm:spPr/>
      <dgm:t>
        <a:bodyPr/>
        <a:lstStyle/>
        <a:p>
          <a:endParaRPr lang="it-IT"/>
        </a:p>
      </dgm:t>
    </dgm:pt>
    <dgm:pt modelId="{50DE9632-8631-314E-844F-BA1C2705E867}">
      <dgm:prSet/>
      <dgm:spPr/>
      <dgm:t>
        <a:bodyPr/>
        <a:lstStyle/>
        <a:p>
          <a:r>
            <a:rPr lang="it-IT" dirty="0"/>
            <a:t>Referente/i + Segretario scientifico</a:t>
          </a:r>
        </a:p>
      </dgm:t>
    </dgm:pt>
    <dgm:pt modelId="{68B799F9-27A2-BA45-B764-CFB2D6BF48FE}" type="parTrans" cxnId="{C10B0F84-E774-1449-B08D-1EE32A472290}">
      <dgm:prSet/>
      <dgm:spPr/>
      <dgm:t>
        <a:bodyPr/>
        <a:lstStyle/>
        <a:p>
          <a:endParaRPr lang="it-IT"/>
        </a:p>
      </dgm:t>
    </dgm:pt>
    <dgm:pt modelId="{D0BCFF5F-2FB1-C347-8B25-AB77897E52B2}" type="sibTrans" cxnId="{C10B0F84-E774-1449-B08D-1EE32A472290}">
      <dgm:prSet/>
      <dgm:spPr/>
      <dgm:t>
        <a:bodyPr/>
        <a:lstStyle/>
        <a:p>
          <a:endParaRPr lang="it-IT"/>
        </a:p>
      </dgm:t>
    </dgm:pt>
    <dgm:pt modelId="{00A315EF-2623-2D46-8290-AED09CB918E6}">
      <dgm:prSet/>
      <dgm:spPr/>
      <dgm:t>
        <a:bodyPr/>
        <a:lstStyle/>
        <a:p>
          <a:r>
            <a:rPr lang="it-IT" dirty="0"/>
            <a:t>*Consulente Pediatrico</a:t>
          </a:r>
        </a:p>
      </dgm:t>
    </dgm:pt>
    <dgm:pt modelId="{A1448BB2-F39F-0544-BA5A-B291A690BA80}" type="parTrans" cxnId="{9DBE956D-D12B-BF45-AEE8-CA3A6614F58F}">
      <dgm:prSet/>
      <dgm:spPr/>
      <dgm:t>
        <a:bodyPr/>
        <a:lstStyle/>
        <a:p>
          <a:endParaRPr lang="it-IT"/>
        </a:p>
      </dgm:t>
    </dgm:pt>
    <dgm:pt modelId="{715D695F-6371-B244-9DEC-D5A998CB0534}" type="sibTrans" cxnId="{9DBE956D-D12B-BF45-AEE8-CA3A6614F58F}">
      <dgm:prSet/>
      <dgm:spPr/>
      <dgm:t>
        <a:bodyPr/>
        <a:lstStyle/>
        <a:p>
          <a:endParaRPr lang="it-IT"/>
        </a:p>
      </dgm:t>
    </dgm:pt>
    <dgm:pt modelId="{EA3C25CF-89D5-CC49-A4BA-932FB66478AF}" type="pres">
      <dgm:prSet presAssocID="{632F46D2-6B0C-ED4C-B4D3-1AA081D73D62}" presName="Name0" presStyleCnt="0">
        <dgm:presLayoutVars>
          <dgm:dir/>
          <dgm:animLvl val="lvl"/>
          <dgm:resizeHandles val="exact"/>
        </dgm:presLayoutVars>
      </dgm:prSet>
      <dgm:spPr/>
    </dgm:pt>
    <dgm:pt modelId="{0AC4665F-1B7C-4947-932A-8A20A3A3E273}" type="pres">
      <dgm:prSet presAssocID="{389A0BAB-FBE3-8A4C-8CFF-1635A66DEF7D}" presName="boxAndChildren" presStyleCnt="0"/>
      <dgm:spPr/>
    </dgm:pt>
    <dgm:pt modelId="{165190AE-4486-4F4B-977E-F11553CFD077}" type="pres">
      <dgm:prSet presAssocID="{389A0BAB-FBE3-8A4C-8CFF-1635A66DEF7D}" presName="parentTextBox" presStyleLbl="node1" presStyleIdx="0" presStyleCnt="4"/>
      <dgm:spPr/>
    </dgm:pt>
    <dgm:pt modelId="{36B2873A-BC94-E149-B6A3-5FE533610843}" type="pres">
      <dgm:prSet presAssocID="{389A0BAB-FBE3-8A4C-8CFF-1635A66DEF7D}" presName="entireBox" presStyleLbl="node1" presStyleIdx="0" presStyleCnt="4"/>
      <dgm:spPr/>
    </dgm:pt>
    <dgm:pt modelId="{5DD985D5-CA9E-E349-8829-236A909FC6D4}" type="pres">
      <dgm:prSet presAssocID="{389A0BAB-FBE3-8A4C-8CFF-1635A66DEF7D}" presName="descendantBox" presStyleCnt="0"/>
      <dgm:spPr/>
    </dgm:pt>
    <dgm:pt modelId="{3935A992-E0E5-D64A-AB9C-706AC915C8C9}" type="pres">
      <dgm:prSet presAssocID="{50DE9632-8631-314E-844F-BA1C2705E867}" presName="childTextBox" presStyleLbl="fgAccFollowNode1" presStyleIdx="0" presStyleCnt="8">
        <dgm:presLayoutVars>
          <dgm:bulletEnabled val="1"/>
        </dgm:presLayoutVars>
      </dgm:prSet>
      <dgm:spPr/>
    </dgm:pt>
    <dgm:pt modelId="{4314D722-BE40-B346-A871-BA988806744D}" type="pres">
      <dgm:prSet presAssocID="{A8F418B0-FB32-EB4B-8BAE-A92D95719541}" presName="sp" presStyleCnt="0"/>
      <dgm:spPr/>
    </dgm:pt>
    <dgm:pt modelId="{30351D9E-C9D1-8D43-8430-6A0C525A5956}" type="pres">
      <dgm:prSet presAssocID="{08D490A5-A9F4-6D4C-A6D6-D50F18E99D19}" presName="arrowAndChildren" presStyleCnt="0"/>
      <dgm:spPr/>
    </dgm:pt>
    <dgm:pt modelId="{377CB21E-B0A6-A44B-9E4E-F5F579C8999A}" type="pres">
      <dgm:prSet presAssocID="{08D490A5-A9F4-6D4C-A6D6-D50F18E99D19}" presName="parentTextArrow" presStyleLbl="node1" presStyleIdx="0" presStyleCnt="4"/>
      <dgm:spPr/>
    </dgm:pt>
    <dgm:pt modelId="{DCB03887-76B0-1C4A-BD62-6C16480DA5D6}" type="pres">
      <dgm:prSet presAssocID="{08D490A5-A9F4-6D4C-A6D6-D50F18E99D19}" presName="arrow" presStyleLbl="node1" presStyleIdx="1" presStyleCnt="4"/>
      <dgm:spPr/>
    </dgm:pt>
    <dgm:pt modelId="{28485757-5EC7-C646-B531-5BEAAA642C41}" type="pres">
      <dgm:prSet presAssocID="{08D490A5-A9F4-6D4C-A6D6-D50F18E99D19}" presName="descendantArrow" presStyleCnt="0"/>
      <dgm:spPr/>
    </dgm:pt>
    <dgm:pt modelId="{8A62BFF9-134C-3946-A2BA-FF0CD93CFA8D}" type="pres">
      <dgm:prSet presAssocID="{EC5EDE74-F20A-3E42-9FE5-CDDB4F1850FE}" presName="childTextArrow" presStyleLbl="fgAccFollowNode1" presStyleIdx="1" presStyleCnt="8">
        <dgm:presLayoutVars>
          <dgm:bulletEnabled val="1"/>
        </dgm:presLayoutVars>
      </dgm:prSet>
      <dgm:spPr/>
    </dgm:pt>
    <dgm:pt modelId="{BBB1C6C8-316D-9845-A722-4F2A3818F09A}" type="pres">
      <dgm:prSet presAssocID="{57EE0D61-4E2F-A548-99F7-DAAE2A008C43}" presName="childTextArrow" presStyleLbl="fgAccFollowNode1" presStyleIdx="2" presStyleCnt="8">
        <dgm:presLayoutVars>
          <dgm:bulletEnabled val="1"/>
        </dgm:presLayoutVars>
      </dgm:prSet>
      <dgm:spPr/>
    </dgm:pt>
    <dgm:pt modelId="{1822EAB2-5FEB-7B41-A90E-4E61B59B8F12}" type="pres">
      <dgm:prSet presAssocID="{693EC0EF-E42A-5340-AAF1-734C58D20B38}" presName="sp" presStyleCnt="0"/>
      <dgm:spPr/>
    </dgm:pt>
    <dgm:pt modelId="{0F5AE31D-FA9C-114B-AFF3-13F8F4CD79A1}" type="pres">
      <dgm:prSet presAssocID="{970B66DE-A399-1D4B-8A17-7C6A92E698B6}" presName="arrowAndChildren" presStyleCnt="0"/>
      <dgm:spPr/>
    </dgm:pt>
    <dgm:pt modelId="{9AD3C2A9-31AE-5249-850E-01AAAAEB08A4}" type="pres">
      <dgm:prSet presAssocID="{970B66DE-A399-1D4B-8A17-7C6A92E698B6}" presName="parentTextArrow" presStyleLbl="node1" presStyleIdx="1" presStyleCnt="4"/>
      <dgm:spPr/>
    </dgm:pt>
    <dgm:pt modelId="{1C7235F7-41F1-2B48-A678-987136DB7A84}" type="pres">
      <dgm:prSet presAssocID="{970B66DE-A399-1D4B-8A17-7C6A92E698B6}" presName="arrow" presStyleLbl="node1" presStyleIdx="2" presStyleCnt="4" custLinFactNeighborX="-5595"/>
      <dgm:spPr/>
    </dgm:pt>
    <dgm:pt modelId="{5D623772-8D70-BA4F-BA41-4BBF8A0582BC}" type="pres">
      <dgm:prSet presAssocID="{970B66DE-A399-1D4B-8A17-7C6A92E698B6}" presName="descendantArrow" presStyleCnt="0"/>
      <dgm:spPr/>
    </dgm:pt>
    <dgm:pt modelId="{B3C73136-17B3-1B42-88F7-565D80ADBCFD}" type="pres">
      <dgm:prSet presAssocID="{862153D7-571F-D247-A703-FE7921C52D04}" presName="childTextArrow" presStyleLbl="fgAccFollowNode1" presStyleIdx="3" presStyleCnt="8" custScaleX="141730">
        <dgm:presLayoutVars>
          <dgm:bulletEnabled val="1"/>
        </dgm:presLayoutVars>
      </dgm:prSet>
      <dgm:spPr/>
    </dgm:pt>
    <dgm:pt modelId="{1C2E6D0B-7E02-3240-9B41-9441FCC02635}" type="pres">
      <dgm:prSet presAssocID="{78C73E24-1ACE-8041-B9AF-200FBAFCD5BB}" presName="childTextArrow" presStyleLbl="fgAccFollowNode1" presStyleIdx="4" presStyleCnt="8" custScaleX="36339">
        <dgm:presLayoutVars>
          <dgm:bulletEnabled val="1"/>
        </dgm:presLayoutVars>
      </dgm:prSet>
      <dgm:spPr/>
    </dgm:pt>
    <dgm:pt modelId="{A2BE4723-1D78-2C47-BDD3-DE42580BB49E}" type="pres">
      <dgm:prSet presAssocID="{5561E37B-0F87-4541-A606-ED6FF82A479B}" presName="sp" presStyleCnt="0"/>
      <dgm:spPr/>
    </dgm:pt>
    <dgm:pt modelId="{DFD67F20-6034-B443-BBA5-D1BA2E63663A}" type="pres">
      <dgm:prSet presAssocID="{EB95C923-0138-A541-93B0-AA7F11F3897A}" presName="arrowAndChildren" presStyleCnt="0"/>
      <dgm:spPr/>
    </dgm:pt>
    <dgm:pt modelId="{2AEB279D-D682-FD49-9034-8D2A821D05DE}" type="pres">
      <dgm:prSet presAssocID="{EB95C923-0138-A541-93B0-AA7F11F3897A}" presName="parentTextArrow" presStyleLbl="node1" presStyleIdx="2" presStyleCnt="4"/>
      <dgm:spPr/>
    </dgm:pt>
    <dgm:pt modelId="{A5BCC19F-C21F-944F-9B50-D359E5C1C810}" type="pres">
      <dgm:prSet presAssocID="{EB95C923-0138-A541-93B0-AA7F11F3897A}" presName="arrow" presStyleLbl="node1" presStyleIdx="3" presStyleCnt="4"/>
      <dgm:spPr/>
    </dgm:pt>
    <dgm:pt modelId="{8A9D64E0-0C46-BA4D-91AC-F32326CA7CCE}" type="pres">
      <dgm:prSet presAssocID="{EB95C923-0138-A541-93B0-AA7F11F3897A}" presName="descendantArrow" presStyleCnt="0"/>
      <dgm:spPr/>
    </dgm:pt>
    <dgm:pt modelId="{45FEFE2A-08B8-1842-A515-789B91766405}" type="pres">
      <dgm:prSet presAssocID="{62E557C3-0D53-1B41-93FB-67BFD8CB6651}" presName="childTextArrow" presStyleLbl="fgAccFollowNode1" presStyleIdx="5" presStyleCnt="8">
        <dgm:presLayoutVars>
          <dgm:bulletEnabled val="1"/>
        </dgm:presLayoutVars>
      </dgm:prSet>
      <dgm:spPr/>
    </dgm:pt>
    <dgm:pt modelId="{CF2249EE-E7DB-4C4D-A8B3-D56F78325179}" type="pres">
      <dgm:prSet presAssocID="{5C8EA1A2-D3B9-D24C-A06B-6099D6769E6F}" presName="childTextArrow" presStyleLbl="fgAccFollowNode1" presStyleIdx="6" presStyleCnt="8">
        <dgm:presLayoutVars>
          <dgm:bulletEnabled val="1"/>
        </dgm:presLayoutVars>
      </dgm:prSet>
      <dgm:spPr/>
    </dgm:pt>
    <dgm:pt modelId="{2759E7A5-9533-1C49-BE10-39DC089C0BA7}" type="pres">
      <dgm:prSet presAssocID="{00A315EF-2623-2D46-8290-AED09CB918E6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206EFB04-3F7C-184E-AA86-88C9765C78D6}" type="presOf" srcId="{57EE0D61-4E2F-A548-99F7-DAAE2A008C43}" destId="{BBB1C6C8-316D-9845-A722-4F2A3818F09A}" srcOrd="0" destOrd="0" presId="urn:microsoft.com/office/officeart/2005/8/layout/process4"/>
    <dgm:cxn modelId="{16A06E05-E267-C145-B231-EC53A69A868B}" srcId="{632F46D2-6B0C-ED4C-B4D3-1AA081D73D62}" destId="{389A0BAB-FBE3-8A4C-8CFF-1635A66DEF7D}" srcOrd="3" destOrd="0" parTransId="{4ADD8CBB-E3BF-6E4B-8D7C-297D710297F6}" sibTransId="{2EB6DBEB-CE77-144B-B91C-9D24DBD04D50}"/>
    <dgm:cxn modelId="{2FBAD505-ED14-454C-9931-40E9679053AC}" srcId="{08D490A5-A9F4-6D4C-A6D6-D50F18E99D19}" destId="{EC5EDE74-F20A-3E42-9FE5-CDDB4F1850FE}" srcOrd="0" destOrd="0" parTransId="{849752BC-A8C5-0043-A306-50CA38494CBD}" sibTransId="{00EF2578-F474-7942-B981-C2E145D4262A}"/>
    <dgm:cxn modelId="{2EFD3507-1379-1944-80A0-C8DBCB903693}" type="presOf" srcId="{00A315EF-2623-2D46-8290-AED09CB918E6}" destId="{2759E7A5-9533-1C49-BE10-39DC089C0BA7}" srcOrd="0" destOrd="0" presId="urn:microsoft.com/office/officeart/2005/8/layout/process4"/>
    <dgm:cxn modelId="{F9ED580A-4E37-CB48-A209-62582A169DEB}" type="presOf" srcId="{632F46D2-6B0C-ED4C-B4D3-1AA081D73D62}" destId="{EA3C25CF-89D5-CC49-A4BA-932FB66478AF}" srcOrd="0" destOrd="0" presId="urn:microsoft.com/office/officeart/2005/8/layout/process4"/>
    <dgm:cxn modelId="{E2A4C827-9BCF-774E-B0A4-38DADCD0CED9}" type="presOf" srcId="{862153D7-571F-D247-A703-FE7921C52D04}" destId="{B3C73136-17B3-1B42-88F7-565D80ADBCFD}" srcOrd="0" destOrd="0" presId="urn:microsoft.com/office/officeart/2005/8/layout/process4"/>
    <dgm:cxn modelId="{909B4E28-5958-6A44-8CA8-4DA19DDD5ACF}" type="presOf" srcId="{EB95C923-0138-A541-93B0-AA7F11F3897A}" destId="{A5BCC19F-C21F-944F-9B50-D359E5C1C810}" srcOrd="1" destOrd="0" presId="urn:microsoft.com/office/officeart/2005/8/layout/process4"/>
    <dgm:cxn modelId="{8F0B273B-2414-FA47-B750-BC78E59AE8D5}" type="presOf" srcId="{62E557C3-0D53-1B41-93FB-67BFD8CB6651}" destId="{45FEFE2A-08B8-1842-A515-789B91766405}" srcOrd="0" destOrd="0" presId="urn:microsoft.com/office/officeart/2005/8/layout/process4"/>
    <dgm:cxn modelId="{89CEE240-A647-F94E-9175-DAE364ACDBE3}" srcId="{EB95C923-0138-A541-93B0-AA7F11F3897A}" destId="{5C8EA1A2-D3B9-D24C-A06B-6099D6769E6F}" srcOrd="1" destOrd="0" parTransId="{1E20F129-B0AB-4F4F-B1E9-007F20660D56}" sibTransId="{1FEC9EEE-B0B3-B94F-8A54-46C4C6CA69FD}"/>
    <dgm:cxn modelId="{8DFDE05D-DDCF-C543-99A9-2BFAF55830E2}" type="presOf" srcId="{970B66DE-A399-1D4B-8A17-7C6A92E698B6}" destId="{9AD3C2A9-31AE-5249-850E-01AAAAEB08A4}" srcOrd="0" destOrd="0" presId="urn:microsoft.com/office/officeart/2005/8/layout/process4"/>
    <dgm:cxn modelId="{EE25EC5E-5879-3B42-89A0-16315F3FA9DC}" srcId="{632F46D2-6B0C-ED4C-B4D3-1AA081D73D62}" destId="{970B66DE-A399-1D4B-8A17-7C6A92E698B6}" srcOrd="1" destOrd="0" parTransId="{38BBA554-86E5-0E44-91A7-B1D8953964F1}" sibTransId="{693EC0EF-E42A-5340-AAF1-734C58D20B38}"/>
    <dgm:cxn modelId="{25493E60-DBA8-EE47-9327-39F6B5E87534}" type="presOf" srcId="{EB95C923-0138-A541-93B0-AA7F11F3897A}" destId="{2AEB279D-D682-FD49-9034-8D2A821D05DE}" srcOrd="0" destOrd="0" presId="urn:microsoft.com/office/officeart/2005/8/layout/process4"/>
    <dgm:cxn modelId="{663DCD63-1375-2749-8E05-5A4D9E337DE3}" type="presOf" srcId="{389A0BAB-FBE3-8A4C-8CFF-1635A66DEF7D}" destId="{165190AE-4486-4F4B-977E-F11553CFD077}" srcOrd="0" destOrd="0" presId="urn:microsoft.com/office/officeart/2005/8/layout/process4"/>
    <dgm:cxn modelId="{78D98667-3AEC-344C-B92F-9AC761D51DE4}" type="presOf" srcId="{08D490A5-A9F4-6D4C-A6D6-D50F18E99D19}" destId="{377CB21E-B0A6-A44B-9E4E-F5F579C8999A}" srcOrd="0" destOrd="0" presId="urn:microsoft.com/office/officeart/2005/8/layout/process4"/>
    <dgm:cxn modelId="{9DBE956D-D12B-BF45-AEE8-CA3A6614F58F}" srcId="{EB95C923-0138-A541-93B0-AA7F11F3897A}" destId="{00A315EF-2623-2D46-8290-AED09CB918E6}" srcOrd="2" destOrd="0" parTransId="{A1448BB2-F39F-0544-BA5A-B291A690BA80}" sibTransId="{715D695F-6371-B244-9DEC-D5A998CB0534}"/>
    <dgm:cxn modelId="{F4C2DA7B-C602-6141-A721-B8C09C47AFF0}" type="presOf" srcId="{389A0BAB-FBE3-8A4C-8CFF-1635A66DEF7D}" destId="{36B2873A-BC94-E149-B6A3-5FE533610843}" srcOrd="1" destOrd="0" presId="urn:microsoft.com/office/officeart/2005/8/layout/process4"/>
    <dgm:cxn modelId="{D3E7B87D-CE33-1044-8802-AEBFF70884B2}" type="presOf" srcId="{5C8EA1A2-D3B9-D24C-A06B-6099D6769E6F}" destId="{CF2249EE-E7DB-4C4D-A8B3-D56F78325179}" srcOrd="0" destOrd="0" presId="urn:microsoft.com/office/officeart/2005/8/layout/process4"/>
    <dgm:cxn modelId="{C10B0F84-E774-1449-B08D-1EE32A472290}" srcId="{389A0BAB-FBE3-8A4C-8CFF-1635A66DEF7D}" destId="{50DE9632-8631-314E-844F-BA1C2705E867}" srcOrd="0" destOrd="0" parTransId="{68B799F9-27A2-BA45-B764-CFB2D6BF48FE}" sibTransId="{D0BCFF5F-2FB1-C347-8B25-AB77897E52B2}"/>
    <dgm:cxn modelId="{88ED9B85-6262-734F-9E6A-8CA8AF8BF784}" srcId="{632F46D2-6B0C-ED4C-B4D3-1AA081D73D62}" destId="{EB95C923-0138-A541-93B0-AA7F11F3897A}" srcOrd="0" destOrd="0" parTransId="{6FAC7B0F-01AD-6B4D-99DA-E5C969991E01}" sibTransId="{5561E37B-0F87-4541-A606-ED6FF82A479B}"/>
    <dgm:cxn modelId="{D786D887-5031-864A-AF43-931F54D89F16}" srcId="{970B66DE-A399-1D4B-8A17-7C6A92E698B6}" destId="{78C73E24-1ACE-8041-B9AF-200FBAFCD5BB}" srcOrd="1" destOrd="0" parTransId="{997B6574-D0D2-C441-909C-CBF10C499EEE}" sibTransId="{447DCCFA-8181-0043-9EED-1BF7FE4303A4}"/>
    <dgm:cxn modelId="{379C27A5-7445-D046-BEAC-528B6CA196C9}" srcId="{970B66DE-A399-1D4B-8A17-7C6A92E698B6}" destId="{862153D7-571F-D247-A703-FE7921C52D04}" srcOrd="0" destOrd="0" parTransId="{655970E2-28BF-2342-88CF-29679F307373}" sibTransId="{979BA7B5-CB1A-104C-BDBF-D00053EB2930}"/>
    <dgm:cxn modelId="{1CEE0DAF-0473-C84E-A978-04A5945B9C3B}" srcId="{08D490A5-A9F4-6D4C-A6D6-D50F18E99D19}" destId="{57EE0D61-4E2F-A548-99F7-DAAE2A008C43}" srcOrd="1" destOrd="0" parTransId="{2F902494-F050-254A-B24D-4C5A65FA62CF}" sibTransId="{8F35D947-6322-F64B-8CE1-580EA7173445}"/>
    <dgm:cxn modelId="{07B83DC2-B01B-3C43-8728-DA63F4144EDC}" type="presOf" srcId="{08D490A5-A9F4-6D4C-A6D6-D50F18E99D19}" destId="{DCB03887-76B0-1C4A-BD62-6C16480DA5D6}" srcOrd="1" destOrd="0" presId="urn:microsoft.com/office/officeart/2005/8/layout/process4"/>
    <dgm:cxn modelId="{969A47D2-8216-EA4E-AAB8-9B3EF012487B}" type="presOf" srcId="{50DE9632-8631-314E-844F-BA1C2705E867}" destId="{3935A992-E0E5-D64A-AB9C-706AC915C8C9}" srcOrd="0" destOrd="0" presId="urn:microsoft.com/office/officeart/2005/8/layout/process4"/>
    <dgm:cxn modelId="{90D6F6D2-18B7-FE4B-9F6E-3B4198A5BEC8}" srcId="{632F46D2-6B0C-ED4C-B4D3-1AA081D73D62}" destId="{08D490A5-A9F4-6D4C-A6D6-D50F18E99D19}" srcOrd="2" destOrd="0" parTransId="{5DFBB72F-152C-C04F-AA6E-4C502CEA7B22}" sibTransId="{A8F418B0-FB32-EB4B-8BAE-A92D95719541}"/>
    <dgm:cxn modelId="{7B6EC1D9-A5F1-1E4C-B26E-4D647B19C589}" srcId="{EB95C923-0138-A541-93B0-AA7F11F3897A}" destId="{62E557C3-0D53-1B41-93FB-67BFD8CB6651}" srcOrd="0" destOrd="0" parTransId="{8C2DCADF-3589-A74D-8236-4ED7A6C61231}" sibTransId="{F64ACD2B-FA4D-9B49-81EB-AF6D8319529F}"/>
    <dgm:cxn modelId="{77935EDD-FEA9-584B-81D0-4AF005DEC685}" type="presOf" srcId="{EC5EDE74-F20A-3E42-9FE5-CDDB4F1850FE}" destId="{8A62BFF9-134C-3946-A2BA-FF0CD93CFA8D}" srcOrd="0" destOrd="0" presId="urn:microsoft.com/office/officeart/2005/8/layout/process4"/>
    <dgm:cxn modelId="{A2F0E7E1-CFB2-964D-B374-A6112FD382FC}" type="presOf" srcId="{970B66DE-A399-1D4B-8A17-7C6A92E698B6}" destId="{1C7235F7-41F1-2B48-A678-987136DB7A84}" srcOrd="1" destOrd="0" presId="urn:microsoft.com/office/officeart/2005/8/layout/process4"/>
    <dgm:cxn modelId="{3D240BF5-AF75-7C42-A9D4-D597671B0626}" type="presOf" srcId="{78C73E24-1ACE-8041-B9AF-200FBAFCD5BB}" destId="{1C2E6D0B-7E02-3240-9B41-9441FCC02635}" srcOrd="0" destOrd="0" presId="urn:microsoft.com/office/officeart/2005/8/layout/process4"/>
    <dgm:cxn modelId="{8D7C37F7-EB0B-404A-B3D3-D1A59C58E877}" type="presParOf" srcId="{EA3C25CF-89D5-CC49-A4BA-932FB66478AF}" destId="{0AC4665F-1B7C-4947-932A-8A20A3A3E273}" srcOrd="0" destOrd="0" presId="urn:microsoft.com/office/officeart/2005/8/layout/process4"/>
    <dgm:cxn modelId="{A02D1550-EEDC-2949-807A-ACCA753E371C}" type="presParOf" srcId="{0AC4665F-1B7C-4947-932A-8A20A3A3E273}" destId="{165190AE-4486-4F4B-977E-F11553CFD077}" srcOrd="0" destOrd="0" presId="urn:microsoft.com/office/officeart/2005/8/layout/process4"/>
    <dgm:cxn modelId="{BEBE1023-0F80-6948-BFE0-A5C199C97F2E}" type="presParOf" srcId="{0AC4665F-1B7C-4947-932A-8A20A3A3E273}" destId="{36B2873A-BC94-E149-B6A3-5FE533610843}" srcOrd="1" destOrd="0" presId="urn:microsoft.com/office/officeart/2005/8/layout/process4"/>
    <dgm:cxn modelId="{0B9F3D3C-5B52-034C-905E-BDFE39C084C7}" type="presParOf" srcId="{0AC4665F-1B7C-4947-932A-8A20A3A3E273}" destId="{5DD985D5-CA9E-E349-8829-236A909FC6D4}" srcOrd="2" destOrd="0" presId="urn:microsoft.com/office/officeart/2005/8/layout/process4"/>
    <dgm:cxn modelId="{810E72D2-9314-B140-A908-71412901360D}" type="presParOf" srcId="{5DD985D5-CA9E-E349-8829-236A909FC6D4}" destId="{3935A992-E0E5-D64A-AB9C-706AC915C8C9}" srcOrd="0" destOrd="0" presId="urn:microsoft.com/office/officeart/2005/8/layout/process4"/>
    <dgm:cxn modelId="{40B487DB-673E-2F49-8856-E588D408B7BC}" type="presParOf" srcId="{EA3C25CF-89D5-CC49-A4BA-932FB66478AF}" destId="{4314D722-BE40-B346-A871-BA988806744D}" srcOrd="1" destOrd="0" presId="urn:microsoft.com/office/officeart/2005/8/layout/process4"/>
    <dgm:cxn modelId="{B661F9B7-846D-EF40-B6D7-8B1BD9BA4332}" type="presParOf" srcId="{EA3C25CF-89D5-CC49-A4BA-932FB66478AF}" destId="{30351D9E-C9D1-8D43-8430-6A0C525A5956}" srcOrd="2" destOrd="0" presId="urn:microsoft.com/office/officeart/2005/8/layout/process4"/>
    <dgm:cxn modelId="{26092BBD-3844-384D-BE15-1BDC294EAE3A}" type="presParOf" srcId="{30351D9E-C9D1-8D43-8430-6A0C525A5956}" destId="{377CB21E-B0A6-A44B-9E4E-F5F579C8999A}" srcOrd="0" destOrd="0" presId="urn:microsoft.com/office/officeart/2005/8/layout/process4"/>
    <dgm:cxn modelId="{4B3F76F2-DD00-5946-BB7D-4833F0BD5720}" type="presParOf" srcId="{30351D9E-C9D1-8D43-8430-6A0C525A5956}" destId="{DCB03887-76B0-1C4A-BD62-6C16480DA5D6}" srcOrd="1" destOrd="0" presId="urn:microsoft.com/office/officeart/2005/8/layout/process4"/>
    <dgm:cxn modelId="{253BD773-A89D-7841-A37F-40E4E10E9854}" type="presParOf" srcId="{30351D9E-C9D1-8D43-8430-6A0C525A5956}" destId="{28485757-5EC7-C646-B531-5BEAAA642C41}" srcOrd="2" destOrd="0" presId="urn:microsoft.com/office/officeart/2005/8/layout/process4"/>
    <dgm:cxn modelId="{1FCA87CC-114C-DE45-8101-01F428CC2555}" type="presParOf" srcId="{28485757-5EC7-C646-B531-5BEAAA642C41}" destId="{8A62BFF9-134C-3946-A2BA-FF0CD93CFA8D}" srcOrd="0" destOrd="0" presId="urn:microsoft.com/office/officeart/2005/8/layout/process4"/>
    <dgm:cxn modelId="{6323991A-0DFA-544D-88C9-335E10B7E7F4}" type="presParOf" srcId="{28485757-5EC7-C646-B531-5BEAAA642C41}" destId="{BBB1C6C8-316D-9845-A722-4F2A3818F09A}" srcOrd="1" destOrd="0" presId="urn:microsoft.com/office/officeart/2005/8/layout/process4"/>
    <dgm:cxn modelId="{30A88157-D614-7C44-AA6F-7F2727BBBAB2}" type="presParOf" srcId="{EA3C25CF-89D5-CC49-A4BA-932FB66478AF}" destId="{1822EAB2-5FEB-7B41-A90E-4E61B59B8F12}" srcOrd="3" destOrd="0" presId="urn:microsoft.com/office/officeart/2005/8/layout/process4"/>
    <dgm:cxn modelId="{99427315-1875-EA43-BA10-9B2F47753776}" type="presParOf" srcId="{EA3C25CF-89D5-CC49-A4BA-932FB66478AF}" destId="{0F5AE31D-FA9C-114B-AFF3-13F8F4CD79A1}" srcOrd="4" destOrd="0" presId="urn:microsoft.com/office/officeart/2005/8/layout/process4"/>
    <dgm:cxn modelId="{73AB0DEC-34FB-F54B-A2FD-91D896E3F506}" type="presParOf" srcId="{0F5AE31D-FA9C-114B-AFF3-13F8F4CD79A1}" destId="{9AD3C2A9-31AE-5249-850E-01AAAAEB08A4}" srcOrd="0" destOrd="0" presId="urn:microsoft.com/office/officeart/2005/8/layout/process4"/>
    <dgm:cxn modelId="{27271699-9506-754A-8DCF-EBE8683CECDA}" type="presParOf" srcId="{0F5AE31D-FA9C-114B-AFF3-13F8F4CD79A1}" destId="{1C7235F7-41F1-2B48-A678-987136DB7A84}" srcOrd="1" destOrd="0" presId="urn:microsoft.com/office/officeart/2005/8/layout/process4"/>
    <dgm:cxn modelId="{56DAB324-CB8F-CA4F-B75C-879429302DD3}" type="presParOf" srcId="{0F5AE31D-FA9C-114B-AFF3-13F8F4CD79A1}" destId="{5D623772-8D70-BA4F-BA41-4BBF8A0582BC}" srcOrd="2" destOrd="0" presId="urn:microsoft.com/office/officeart/2005/8/layout/process4"/>
    <dgm:cxn modelId="{D5227D0E-4553-2C41-B1D6-1B2829053758}" type="presParOf" srcId="{5D623772-8D70-BA4F-BA41-4BBF8A0582BC}" destId="{B3C73136-17B3-1B42-88F7-565D80ADBCFD}" srcOrd="0" destOrd="0" presId="urn:microsoft.com/office/officeart/2005/8/layout/process4"/>
    <dgm:cxn modelId="{E42AEFB2-33C0-6540-9FA9-2BDEFAD97EF8}" type="presParOf" srcId="{5D623772-8D70-BA4F-BA41-4BBF8A0582BC}" destId="{1C2E6D0B-7E02-3240-9B41-9441FCC02635}" srcOrd="1" destOrd="0" presId="urn:microsoft.com/office/officeart/2005/8/layout/process4"/>
    <dgm:cxn modelId="{631FE415-B7C9-C142-A901-DEC298221C34}" type="presParOf" srcId="{EA3C25CF-89D5-CC49-A4BA-932FB66478AF}" destId="{A2BE4723-1D78-2C47-BDD3-DE42580BB49E}" srcOrd="5" destOrd="0" presId="urn:microsoft.com/office/officeart/2005/8/layout/process4"/>
    <dgm:cxn modelId="{0800650E-D049-8845-B18A-6EACF416AD07}" type="presParOf" srcId="{EA3C25CF-89D5-CC49-A4BA-932FB66478AF}" destId="{DFD67F20-6034-B443-BBA5-D1BA2E63663A}" srcOrd="6" destOrd="0" presId="urn:microsoft.com/office/officeart/2005/8/layout/process4"/>
    <dgm:cxn modelId="{67E3012D-48A6-2D45-A285-F151FE442854}" type="presParOf" srcId="{DFD67F20-6034-B443-BBA5-D1BA2E63663A}" destId="{2AEB279D-D682-FD49-9034-8D2A821D05DE}" srcOrd="0" destOrd="0" presId="urn:microsoft.com/office/officeart/2005/8/layout/process4"/>
    <dgm:cxn modelId="{C421C10B-A317-9445-9CAE-F5377B42FFA9}" type="presParOf" srcId="{DFD67F20-6034-B443-BBA5-D1BA2E63663A}" destId="{A5BCC19F-C21F-944F-9B50-D359E5C1C810}" srcOrd="1" destOrd="0" presId="urn:microsoft.com/office/officeart/2005/8/layout/process4"/>
    <dgm:cxn modelId="{37F75BD6-79AD-3C4F-A671-7033F6194847}" type="presParOf" srcId="{DFD67F20-6034-B443-BBA5-D1BA2E63663A}" destId="{8A9D64E0-0C46-BA4D-91AC-F32326CA7CCE}" srcOrd="2" destOrd="0" presId="urn:microsoft.com/office/officeart/2005/8/layout/process4"/>
    <dgm:cxn modelId="{171718C3-34E0-5C48-9ACC-BC4568D4B43C}" type="presParOf" srcId="{8A9D64E0-0C46-BA4D-91AC-F32326CA7CCE}" destId="{45FEFE2A-08B8-1842-A515-789B91766405}" srcOrd="0" destOrd="0" presId="urn:microsoft.com/office/officeart/2005/8/layout/process4"/>
    <dgm:cxn modelId="{A900691E-16C9-0B4A-90ED-994CF01296D3}" type="presParOf" srcId="{8A9D64E0-0C46-BA4D-91AC-F32326CA7CCE}" destId="{CF2249EE-E7DB-4C4D-A8B3-D56F78325179}" srcOrd="1" destOrd="0" presId="urn:microsoft.com/office/officeart/2005/8/layout/process4"/>
    <dgm:cxn modelId="{9BF96C31-42DD-494E-B56B-C107C98FF1ED}" type="presParOf" srcId="{8A9D64E0-0C46-BA4D-91AC-F32326CA7CCE}" destId="{2759E7A5-9533-1C49-BE10-39DC089C0BA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2873A-BC94-E149-B6A3-5FE533610843}">
      <dsp:nvSpPr>
        <dsp:cNvPr id="0" name=""/>
        <dsp:cNvSpPr/>
      </dsp:nvSpPr>
      <dsp:spPr>
        <a:xfrm>
          <a:off x="0" y="3114863"/>
          <a:ext cx="5635606" cy="681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FASE 3 (</a:t>
          </a:r>
          <a:r>
            <a:rPr lang="it-IT" sz="1300" kern="1200" dirty="0" err="1"/>
            <a:t>pre</a:t>
          </a:r>
          <a:r>
            <a:rPr lang="it-IT" sz="1300" kern="1200" dirty="0"/>
            <a:t> pubblicazione)</a:t>
          </a:r>
        </a:p>
      </dsp:txBody>
      <dsp:txXfrm>
        <a:off x="0" y="3114863"/>
        <a:ext cx="5635606" cy="367986"/>
      </dsp:txXfrm>
    </dsp:sp>
    <dsp:sp modelId="{3935A992-E0E5-D64A-AB9C-706AC915C8C9}">
      <dsp:nvSpPr>
        <dsp:cNvPr id="0" name=""/>
        <dsp:cNvSpPr/>
      </dsp:nvSpPr>
      <dsp:spPr>
        <a:xfrm>
          <a:off x="0" y="3469221"/>
          <a:ext cx="5635606" cy="3134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Referente/i + Segretario scientifico</a:t>
          </a:r>
        </a:p>
      </dsp:txBody>
      <dsp:txXfrm>
        <a:off x="0" y="3469221"/>
        <a:ext cx="5635606" cy="313469"/>
      </dsp:txXfrm>
    </dsp:sp>
    <dsp:sp modelId="{DCB03887-76B0-1C4A-BD62-6C16480DA5D6}">
      <dsp:nvSpPr>
        <dsp:cNvPr id="0" name=""/>
        <dsp:cNvSpPr/>
      </dsp:nvSpPr>
      <dsp:spPr>
        <a:xfrm rot="10800000">
          <a:off x="0" y="2077006"/>
          <a:ext cx="5635606" cy="10480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FASE 2 (post voto)</a:t>
          </a:r>
        </a:p>
      </dsp:txBody>
      <dsp:txXfrm rot="-10800000">
        <a:off x="0" y="2077006"/>
        <a:ext cx="5635606" cy="367875"/>
      </dsp:txXfrm>
    </dsp:sp>
    <dsp:sp modelId="{8A62BFF9-134C-3946-A2BA-FF0CD93CFA8D}">
      <dsp:nvSpPr>
        <dsp:cNvPr id="0" name=""/>
        <dsp:cNvSpPr/>
      </dsp:nvSpPr>
      <dsp:spPr>
        <a:xfrm>
          <a:off x="0" y="2444882"/>
          <a:ext cx="2817803" cy="313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Sub-gruppo Contatti</a:t>
          </a:r>
        </a:p>
      </dsp:txBody>
      <dsp:txXfrm>
        <a:off x="0" y="2444882"/>
        <a:ext cx="2817803" cy="313375"/>
      </dsp:txXfrm>
    </dsp:sp>
    <dsp:sp modelId="{BBB1C6C8-316D-9845-A722-4F2A3818F09A}">
      <dsp:nvSpPr>
        <dsp:cNvPr id="0" name=""/>
        <dsp:cNvSpPr/>
      </dsp:nvSpPr>
      <dsp:spPr>
        <a:xfrm>
          <a:off x="2817803" y="2444882"/>
          <a:ext cx="2817803" cy="313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Aggiornamento DB / Report annuale</a:t>
          </a:r>
        </a:p>
      </dsp:txBody>
      <dsp:txXfrm>
        <a:off x="2817803" y="2444882"/>
        <a:ext cx="2817803" cy="313375"/>
      </dsp:txXfrm>
    </dsp:sp>
    <dsp:sp modelId="{1C7235F7-41F1-2B48-A678-987136DB7A84}">
      <dsp:nvSpPr>
        <dsp:cNvPr id="0" name=""/>
        <dsp:cNvSpPr/>
      </dsp:nvSpPr>
      <dsp:spPr>
        <a:xfrm rot="10800000">
          <a:off x="0" y="1039148"/>
          <a:ext cx="5635606" cy="10480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/>
            <a:t>PRESENTAZIONE E VOTAZIONE DEL PROGETTO (GIROC COMPLETO)</a:t>
          </a:r>
          <a:endParaRPr lang="it-IT" sz="1300" kern="1200" dirty="0"/>
        </a:p>
      </dsp:txBody>
      <dsp:txXfrm rot="-10800000">
        <a:off x="0" y="1039148"/>
        <a:ext cx="5635606" cy="367875"/>
      </dsp:txXfrm>
    </dsp:sp>
    <dsp:sp modelId="{B3C73136-17B3-1B42-88F7-565D80ADBCFD}">
      <dsp:nvSpPr>
        <dsp:cNvPr id="0" name=""/>
        <dsp:cNvSpPr/>
      </dsp:nvSpPr>
      <dsp:spPr>
        <a:xfrm>
          <a:off x="284" y="1407024"/>
          <a:ext cx="4485081" cy="313375"/>
        </a:xfrm>
        <a:prstGeom prst="rect">
          <a:avLst/>
        </a:prstGeom>
        <a:solidFill>
          <a:schemeClr val="accent6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Approvazione</a:t>
          </a:r>
        </a:p>
      </dsp:txBody>
      <dsp:txXfrm>
        <a:off x="284" y="1407024"/>
        <a:ext cx="4485081" cy="313375"/>
      </dsp:txXfrm>
    </dsp:sp>
    <dsp:sp modelId="{1C2E6D0B-7E02-3240-9B41-9441FCC02635}">
      <dsp:nvSpPr>
        <dsp:cNvPr id="0" name=""/>
        <dsp:cNvSpPr/>
      </dsp:nvSpPr>
      <dsp:spPr>
        <a:xfrm>
          <a:off x="4485365" y="1407024"/>
          <a:ext cx="1149956" cy="313375"/>
        </a:xfrm>
        <a:prstGeom prst="rect">
          <a:avLst/>
        </a:prstGeom>
        <a:solidFill>
          <a:schemeClr val="accent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Rigetto</a:t>
          </a:r>
        </a:p>
      </dsp:txBody>
      <dsp:txXfrm>
        <a:off x="4485365" y="1407024"/>
        <a:ext cx="1149956" cy="313375"/>
      </dsp:txXfrm>
    </dsp:sp>
    <dsp:sp modelId="{A5BCC19F-C21F-944F-9B50-D359E5C1C810}">
      <dsp:nvSpPr>
        <dsp:cNvPr id="0" name=""/>
        <dsp:cNvSpPr/>
      </dsp:nvSpPr>
      <dsp:spPr>
        <a:xfrm rot="10800000">
          <a:off x="0" y="1291"/>
          <a:ext cx="5635606" cy="10480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FASE 1 (</a:t>
          </a:r>
          <a:r>
            <a:rPr lang="it-IT" sz="1300" kern="1200" dirty="0" err="1"/>
            <a:t>pre</a:t>
          </a:r>
          <a:r>
            <a:rPr lang="it-IT" sz="1300" kern="1200" dirty="0"/>
            <a:t> voto)</a:t>
          </a:r>
        </a:p>
      </dsp:txBody>
      <dsp:txXfrm rot="-10800000">
        <a:off x="0" y="1291"/>
        <a:ext cx="5635606" cy="367875"/>
      </dsp:txXfrm>
    </dsp:sp>
    <dsp:sp modelId="{45FEFE2A-08B8-1842-A515-789B91766405}">
      <dsp:nvSpPr>
        <dsp:cNvPr id="0" name=""/>
        <dsp:cNvSpPr/>
      </dsp:nvSpPr>
      <dsp:spPr>
        <a:xfrm>
          <a:off x="2751" y="369166"/>
          <a:ext cx="1876700" cy="313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Sub-gruppo Etico</a:t>
          </a:r>
        </a:p>
      </dsp:txBody>
      <dsp:txXfrm>
        <a:off x="2751" y="369166"/>
        <a:ext cx="1876700" cy="313375"/>
      </dsp:txXfrm>
    </dsp:sp>
    <dsp:sp modelId="{CF2249EE-E7DB-4C4D-A8B3-D56F78325179}">
      <dsp:nvSpPr>
        <dsp:cNvPr id="0" name=""/>
        <dsp:cNvSpPr/>
      </dsp:nvSpPr>
      <dsp:spPr>
        <a:xfrm>
          <a:off x="1879452" y="369166"/>
          <a:ext cx="1876700" cy="313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Sub-gruppo Metodo</a:t>
          </a:r>
        </a:p>
      </dsp:txBody>
      <dsp:txXfrm>
        <a:off x="1879452" y="369166"/>
        <a:ext cx="1876700" cy="313375"/>
      </dsp:txXfrm>
    </dsp:sp>
    <dsp:sp modelId="{2759E7A5-9533-1C49-BE10-39DC089C0BA7}">
      <dsp:nvSpPr>
        <dsp:cNvPr id="0" name=""/>
        <dsp:cNvSpPr/>
      </dsp:nvSpPr>
      <dsp:spPr>
        <a:xfrm>
          <a:off x="3756153" y="369166"/>
          <a:ext cx="1876700" cy="313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*Consulente Pediatrico</a:t>
          </a:r>
        </a:p>
      </dsp:txBody>
      <dsp:txXfrm>
        <a:off x="3756153" y="369166"/>
        <a:ext cx="1876700" cy="313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7A4C3-90AE-D148-B57A-8F0A3DF37AD3}" type="datetimeFigureOut">
              <a:rPr lang="it-IT" smtClean="0"/>
              <a:t>11/02/24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63B1E-5A09-9F41-9F03-A6DA72FE55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08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F8AF9C-3DDA-5264-B7A5-D41B5D079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7245EB-3756-3A24-CCA6-DC395DEB5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739B21-98A1-5509-5545-60E869836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01/02/24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A134D7-AA78-D9D5-1F50-CF48E4F5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SICCH-GIROC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670542-9358-8B87-E8D0-28436895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897F-6060-3A48-A1EA-2FB42852F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73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1743D8-2847-3AF0-0FA9-686E66419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F33AD39-7486-99D7-0836-02F419C04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2EF02F-337A-6BFF-7FA2-B82060600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01/02/24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AA8606-21D1-4D4A-AD79-44ED1D43B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SICCH-GIROC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3124E3-AEE4-DE87-5D1B-F1F0E2DD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897F-6060-3A48-A1EA-2FB42852F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65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2E222A0-0D9E-EE26-002E-A94218DBE0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4CD1993-C249-2E99-365B-BE4EB4FB0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C65911-3C3C-090D-5500-EEA2F0BF0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01/02/24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B729A1-20D5-4F66-793B-C1808A07B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SICCH-GIROC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643338-4974-06B2-DDCD-445054CE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897F-6060-3A48-A1EA-2FB42852F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07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9282F3-1E54-CBD0-C52F-A9D04AB39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07E2AD-CB78-0E26-26DE-ADEFDAB35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BE85D7-6D49-A9DF-BD72-4D92AA14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01/02/24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CDEA60-0692-5498-B105-012524FD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SICCH-GIROC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A3D3FA-8C40-1495-0728-7E301A8F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897F-6060-3A48-A1EA-2FB42852F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73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813324-DCE5-ABC1-74B3-8755554B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69E610-6A5D-3A8F-2461-F640DADF5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C48667-6A93-DBB8-216F-5203BFBEA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01/02/24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3F80C8-08E5-C7F3-3ACD-78686AE7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SICCH-GIROC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610F9C-8950-C470-28DA-D976D7F6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897F-6060-3A48-A1EA-2FB42852F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59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B56CF8-0435-9B9E-C5F1-CE729EDD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CC2EF7-2B17-9D59-CE76-45292EF5F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3D51E5-0559-92E1-2925-D63BD44B0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B1F7E2-3AA9-5BBA-AF0D-1C0DA2F2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01/02/24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EC8F14-DE2A-789C-6915-854A6E97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SICCH-GIROC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AFF1CE-59DA-0044-EDFA-89980AC7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897F-6060-3A48-A1EA-2FB42852F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77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815297-29D4-564F-9D52-A7C2CD63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5C94A3-EBED-B16D-C923-8474B46AA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55A33F0-8877-79E2-658C-E0959E533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C343CBF-D5D5-12A8-37F5-C6CC99438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582B6FD-8070-C36D-70B7-23FF2CAC2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848638-1797-F975-A133-A0ED81918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01/02/24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158F29-4EF2-EDC0-FA41-BCAFB2EF5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SICCH-GIROC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1069667-49B4-7560-C338-90155AFF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897F-6060-3A48-A1EA-2FB42852F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40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D1A496-A85F-560C-28E2-6B314E694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F18BB62-D307-3F57-CFEA-0A950888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01/02/24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E6ECD32-98A0-9CAF-0BFB-30E2C618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SICCH-GIROC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E0D253F-74AD-F6DF-69D6-BAD28072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897F-6060-3A48-A1EA-2FB42852F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75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233CBEA-A3B2-5100-DE6C-A753F144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01/02/24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DE3897-5D87-88FE-8882-614EBC26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SICCH-GIROC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96FF916-FC7D-C61A-AFAB-2961678E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897F-6060-3A48-A1EA-2FB42852F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67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A1D538-188A-EADB-4C4D-C79B00B4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36F8B-A499-42FE-6D2F-0AA26463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3253510-668B-999F-068F-7D37E8185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EDC77F-63AD-402A-BE6C-3E0C48FD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01/02/24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9AD41A-E881-2029-A3FF-6AD7339EB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SICCH-GIROC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269349-0C40-055F-3F9F-751535E2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897F-6060-3A48-A1EA-2FB42852F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11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0B34CD-5860-5FFA-DEAB-CEA123F5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E663B84-CC30-995C-642C-A0AEA7B39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5A5A726-C74D-6987-9CE4-0C329CB41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5B9576-02BD-B94F-0AE6-7BD401E5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01/02/24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BFDEF6-60A7-5E9B-B582-76E29044B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SICCH-GIROC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C5D811-C24C-983F-1D4E-E12F391B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897F-6060-3A48-A1EA-2FB42852F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03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FCAD5CA-3F32-15CE-AB29-6BA75D99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C4AB77-4DC9-4AA9-B836-247811D3C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BF78DE-90D5-6B89-76CE-9D740FE49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01/02/24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AC0DC7-C50D-9D9E-D34F-B6EFBBFAE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SICCH-GIROC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D7D405-E027-BEBB-6A74-F37891D6A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7897F-6060-3A48-A1EA-2FB42852F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21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icch.it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giroc.submission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giroc.submission@gmail.com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mje.org/recommendations/browse/roles-and-responsibilities/defining-the-role-of-authors-and-contributor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Keine alternative Textbeschreibung für dieses Bild vorhanden">
            <a:extLst>
              <a:ext uri="{FF2B5EF4-FFF2-40B4-BE49-F238E27FC236}">
                <a16:creationId xmlns:a16="http://schemas.microsoft.com/office/drawing/2014/main" id="{497201CB-07E7-0320-073D-71F809818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5"/>
          <a:stretch/>
        </p:blipFill>
        <p:spPr bwMode="auto">
          <a:xfrm>
            <a:off x="2865195" y="672179"/>
            <a:ext cx="6452647" cy="161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24E701-962C-9DEB-3D55-94768B66953E}"/>
              </a:ext>
            </a:extLst>
          </p:cNvPr>
          <p:cNvSpPr txBox="1"/>
          <p:nvPr/>
        </p:nvSpPr>
        <p:spPr>
          <a:xfrm>
            <a:off x="3041433" y="2791643"/>
            <a:ext cx="6100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0" i="0" u="none" strike="noStrike" dirty="0">
                <a:effectLst/>
                <a:latin typeface="-apple-system"/>
              </a:rPr>
              <a:t>Regolamento</a:t>
            </a:r>
            <a:endParaRPr lang="it-IT" sz="28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43E76F4-87C2-233C-87B2-3BC7A504E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316" y="3600036"/>
            <a:ext cx="3008406" cy="2256305"/>
          </a:xfrm>
          <a:prstGeom prst="rect">
            <a:avLst/>
          </a:prstGeom>
        </p:spPr>
      </p:pic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93C41A7-03B0-EAF3-D21B-6C7BE34A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01/02/24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78A384-77B8-CC93-481B-3103050C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SICCH-GIROC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98EFD3-D5C3-9197-222E-D882F04E4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897F-6060-3A48-A1EA-2FB42852FC5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81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24E701-962C-9DEB-3D55-94768B66953E}"/>
              </a:ext>
            </a:extLst>
          </p:cNvPr>
          <p:cNvSpPr txBox="1"/>
          <p:nvPr/>
        </p:nvSpPr>
        <p:spPr>
          <a:xfrm>
            <a:off x="3045913" y="3013501"/>
            <a:ext cx="61001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0" i="0" u="none" strike="noStrike" dirty="0">
                <a:effectLst/>
                <a:latin typeface="-apple-system"/>
              </a:rPr>
              <a:t>📢 </a:t>
            </a:r>
            <a:r>
              <a:rPr lang="it-IT" sz="2400" dirty="0">
                <a:effectLst/>
                <a:latin typeface=".Apple Color Emoji UI"/>
              </a:rPr>
              <a:t>🇮🇹</a:t>
            </a:r>
            <a:r>
              <a:rPr lang="it-IT" sz="2400" b="0" i="0" u="none" strike="noStrike" dirty="0">
                <a:effectLst/>
                <a:latin typeface="-apple-system"/>
              </a:rPr>
              <a:t> 📢 -*-JOIN THE GIROC -*-📢 </a:t>
            </a:r>
            <a:r>
              <a:rPr lang="it-IT" sz="2400" dirty="0">
                <a:effectLst/>
                <a:latin typeface=".Apple Color Emoji UI"/>
              </a:rPr>
              <a:t>🇮🇹</a:t>
            </a:r>
            <a:r>
              <a:rPr lang="it-IT" sz="2400" b="0" i="0" u="none" strike="noStrike" dirty="0">
                <a:effectLst/>
                <a:latin typeface="-apple-system"/>
              </a:rPr>
              <a:t> 📢</a:t>
            </a:r>
            <a:br>
              <a:rPr lang="it-IT" sz="2400" dirty="0"/>
            </a:br>
            <a:r>
              <a:rPr lang="it-IT" sz="2400" b="0" i="0" u="none" strike="noStrike" dirty="0">
                <a:effectLst/>
                <a:latin typeface="-apple-system"/>
              </a:rPr>
              <a:t>&gt;&gt;&gt;&gt;&gt;&gt;&gt;&gt;&gt;&gt;👩‍⚕️👨‍⚕️🤝💪&lt;&lt;&lt;&lt;&lt;&lt;&lt;&lt;&lt;&lt;&lt;</a:t>
            </a:r>
          </a:p>
          <a:p>
            <a:pPr algn="ctr"/>
            <a:r>
              <a:rPr lang="it-IT" sz="2400" dirty="0">
                <a:latin typeface="-apple-system"/>
                <a:hlinkClick r:id="rId2"/>
              </a:rPr>
              <a:t>www.sicch.it</a:t>
            </a:r>
            <a:endParaRPr lang="it-IT" sz="2400" dirty="0">
              <a:latin typeface="-apple-system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93C41A7-03B0-EAF3-D21B-6C7BE34A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01/02/24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78A384-77B8-CC93-481B-3103050C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SICCH-GIROC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98EFD3-D5C3-9197-222E-D882F04E4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897F-6060-3A48-A1EA-2FB42852FC5D}" type="slidenum">
              <a:rPr lang="it-IT" smtClean="0"/>
              <a:t>10</a:t>
            </a:fld>
            <a:endParaRPr lang="it-IT"/>
          </a:p>
        </p:txBody>
      </p:sp>
      <p:pic>
        <p:nvPicPr>
          <p:cNvPr id="7" name="Picture 2" descr="Keine alternative Textbeschreibung für dieses Bild vorhanden">
            <a:extLst>
              <a:ext uri="{FF2B5EF4-FFF2-40B4-BE49-F238E27FC236}">
                <a16:creationId xmlns:a16="http://schemas.microsoft.com/office/drawing/2014/main" id="{FF468A3D-96FE-F490-C0D4-8A77810D4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5"/>
          <a:stretch/>
        </p:blipFill>
        <p:spPr bwMode="auto">
          <a:xfrm>
            <a:off x="3965401" y="1409541"/>
            <a:ext cx="4261198" cy="10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6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4D56E5-1972-B3B4-6210-D1782588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EE3522-1801-152A-5F7D-21379E62C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800" b="1" dirty="0">
                <a:solidFill>
                  <a:srgbClr val="FF0000"/>
                </a:solidFill>
              </a:rPr>
              <a:t>CHI PUO’ PRESENTARE UNO STUDIO?</a:t>
            </a:r>
            <a:endParaRPr lang="it-IT" sz="2800" dirty="0"/>
          </a:p>
          <a:p>
            <a:pPr marL="0" indent="0" algn="ctr">
              <a:buNone/>
            </a:pPr>
            <a:r>
              <a:rPr lang="it-IT" sz="2800" dirty="0"/>
              <a:t>Ogni socio SICCH in regola</a:t>
            </a:r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r>
              <a:rPr lang="it-IT" sz="2800" b="1" dirty="0">
                <a:solidFill>
                  <a:srgbClr val="FF0000"/>
                </a:solidFill>
              </a:rPr>
              <a:t>COSA INVIARE?</a:t>
            </a:r>
            <a:endParaRPr lang="it-IT" sz="2800" dirty="0"/>
          </a:p>
          <a:p>
            <a:pPr marL="0" indent="0" algn="ctr">
              <a:buNone/>
            </a:pPr>
            <a:r>
              <a:rPr lang="it-IT" sz="2800" dirty="0"/>
              <a:t>Modulo scaricabile dal </a:t>
            </a:r>
            <a:r>
              <a:rPr lang="it-IT" dirty="0"/>
              <a:t>sito in formato Word a </a:t>
            </a:r>
            <a:r>
              <a:rPr lang="it-IT" sz="2800" dirty="0">
                <a:hlinkClick r:id="rId2"/>
              </a:rPr>
              <a:t>giroc.submission@gmail.com</a:t>
            </a:r>
            <a:endParaRPr lang="it-IT" sz="2800" dirty="0"/>
          </a:p>
          <a:p>
            <a:pPr marL="0" indent="0" algn="ctr">
              <a:buNone/>
            </a:pPr>
            <a:endParaRPr lang="it-IT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sz="2800" b="1" dirty="0">
                <a:solidFill>
                  <a:srgbClr val="FF0000"/>
                </a:solidFill>
              </a:rPr>
              <a:t>QUANDO INVIARE?</a:t>
            </a:r>
          </a:p>
          <a:p>
            <a:pPr marL="0" indent="0" algn="ctr">
              <a:buNone/>
            </a:pPr>
            <a:r>
              <a:rPr lang="it-IT" dirty="0"/>
              <a:t>Sempre (senza limiti temporali fissi)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CDA87A-3206-062A-9694-3194DCB7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01/02/24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86DB98-4896-C9E2-6FC0-30468F8C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SICCH-GIROC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EE4E2C-1E8F-8877-754D-03C85DBD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897F-6060-3A48-A1EA-2FB42852FC5D}" type="slidenum">
              <a:rPr lang="it-IT" smtClean="0"/>
              <a:t>2</a:t>
            </a:fld>
            <a:endParaRPr lang="it-IT" dirty="0"/>
          </a:p>
        </p:txBody>
      </p:sp>
      <p:pic>
        <p:nvPicPr>
          <p:cNvPr id="7" name="Picture 2" descr="Keine alternative Textbeschreibung für dieses Bild vorhanden">
            <a:extLst>
              <a:ext uri="{FF2B5EF4-FFF2-40B4-BE49-F238E27FC236}">
                <a16:creationId xmlns:a16="http://schemas.microsoft.com/office/drawing/2014/main" id="{37658467-B3E4-A70A-1C6A-0FB8EC722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5"/>
          <a:stretch/>
        </p:blipFill>
        <p:spPr bwMode="auto">
          <a:xfrm>
            <a:off x="9043332" y="1"/>
            <a:ext cx="3148668" cy="78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22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A76FF4-A9A0-D9FA-58BD-E48851DA5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Tipologia di studi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ED0D1A-3E2A-5AF5-D736-B38AA37CC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anchor="ctr">
            <a:normAutofit/>
          </a:bodyPr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it-IT" dirty="0"/>
              <a:t>SURVEY (STUDI DI PREVALENZA)</a:t>
            </a:r>
          </a:p>
          <a:p>
            <a:pPr marL="342900" indent="-342900">
              <a:buAutoNum type="arabicPeriod"/>
            </a:pPr>
            <a:r>
              <a:rPr lang="it-IT" sz="2800" dirty="0"/>
              <a:t>RETROSPETTIVI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it-IT" sz="2800" dirty="0"/>
              <a:t>PROSPETTICI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it-IT" sz="2800" dirty="0"/>
              <a:t>META-ANALISI (</a:t>
            </a:r>
            <a:r>
              <a:rPr lang="it-IT" sz="2800" i="1" dirty="0"/>
              <a:t>SYSTEMATIC REVIEW)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145538-0376-1C42-5686-589F6333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01/02/24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FBAF29-D0AA-7DD2-F9BE-9FE74E26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SICCH-GIROC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ED6374-FA7A-6BFE-4702-8CFFBF60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897F-6060-3A48-A1EA-2FB42852FC5D}" type="slidenum">
              <a:rPr lang="it-IT" smtClean="0"/>
              <a:t>3</a:t>
            </a:fld>
            <a:endParaRPr lang="it-IT"/>
          </a:p>
        </p:txBody>
      </p:sp>
      <p:pic>
        <p:nvPicPr>
          <p:cNvPr id="7" name="Picture 2" descr="Keine alternative Textbeschreibung für dieses Bild vorhanden">
            <a:extLst>
              <a:ext uri="{FF2B5EF4-FFF2-40B4-BE49-F238E27FC236}">
                <a16:creationId xmlns:a16="http://schemas.microsoft.com/office/drawing/2014/main" id="{ADFDBF85-FC8E-C28B-9D66-FA087537F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5"/>
          <a:stretch/>
        </p:blipFill>
        <p:spPr bwMode="auto">
          <a:xfrm>
            <a:off x="9043332" y="1"/>
            <a:ext cx="3148668" cy="78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81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B748C4-3134-6BCC-FC09-EB1C877D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Funzionamento del GIROC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69A027-F44F-1454-AA2D-6E82E8D5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01/02/24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1DAEB1-2240-399B-CD8E-A488FD45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SICCH-GIROC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D3B728-1F14-5869-67ED-C77E4EDF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897F-6060-3A48-A1EA-2FB42852FC5D}" type="slidenum">
              <a:rPr lang="it-IT" smtClean="0"/>
              <a:t>4</a:t>
            </a:fld>
            <a:endParaRPr lang="it-IT"/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AC94FC81-A51E-B8D7-3DEF-FC52987417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983834"/>
              </p:ext>
            </p:extLst>
          </p:nvPr>
        </p:nvGraphicFramePr>
        <p:xfrm>
          <a:off x="3278197" y="2166024"/>
          <a:ext cx="5635606" cy="379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886FDB79-67CF-F7BF-704E-2B6156FEE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55620"/>
              </p:ext>
            </p:extLst>
          </p:nvPr>
        </p:nvGraphicFramePr>
        <p:xfrm>
          <a:off x="5365950" y="1673615"/>
          <a:ext cx="1308100" cy="40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8100">
                  <a:extLst>
                    <a:ext uri="{9D8B030D-6E8A-4147-A177-3AD203B41FA5}">
                      <a16:colId xmlns:a16="http://schemas.microsoft.com/office/drawing/2014/main" val="257370265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Ilaria Franzese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141095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Andrea </a:t>
                      </a:r>
                      <a:r>
                        <a:rPr lang="it-IT" sz="1200" u="none" strike="noStrike" dirty="0" err="1">
                          <a:effectLst/>
                        </a:rPr>
                        <a:t>Lechiancole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0834507"/>
                  </a:ext>
                </a:extLst>
              </a:tr>
            </a:tbl>
          </a:graphicData>
        </a:graphic>
      </p:graphicFrame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1B181525-112C-0EFA-D9E2-685B89E3C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611871"/>
              </p:ext>
            </p:extLst>
          </p:nvPr>
        </p:nvGraphicFramePr>
        <p:xfrm>
          <a:off x="3429400" y="1673615"/>
          <a:ext cx="1308100" cy="40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8100">
                  <a:extLst>
                    <a:ext uri="{9D8B030D-6E8A-4147-A177-3AD203B41FA5}">
                      <a16:colId xmlns:a16="http://schemas.microsoft.com/office/drawing/2014/main" val="257370265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Cinzia Trumello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130412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Francesca </a:t>
                      </a:r>
                      <a:r>
                        <a:rPr lang="it-IT" sz="1200" u="none" strike="noStrike" dirty="0" err="1">
                          <a:effectLst/>
                        </a:rPr>
                        <a:t>Nicoló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7936329"/>
                  </a:ext>
                </a:extLst>
              </a:tr>
            </a:tbl>
          </a:graphicData>
        </a:graphic>
      </p:graphicFrame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E02B097F-D13A-B308-DF2B-7817CF290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13859"/>
              </p:ext>
            </p:extLst>
          </p:nvPr>
        </p:nvGraphicFramePr>
        <p:xfrm>
          <a:off x="1683682" y="4255990"/>
          <a:ext cx="1308100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8100">
                  <a:extLst>
                    <a:ext uri="{9D8B030D-6E8A-4147-A177-3AD203B41FA5}">
                      <a16:colId xmlns:a16="http://schemas.microsoft.com/office/drawing/2014/main" val="33414955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Sandro Sponga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49519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Marco Russo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5527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Francesco Rosato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734836"/>
                  </a:ext>
                </a:extLst>
              </a:tr>
            </a:tbl>
          </a:graphicData>
        </a:graphic>
      </p:graphicFrame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3A36276B-6ED6-4010-4407-8EC3B0A13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029875"/>
              </p:ext>
            </p:extLst>
          </p:nvPr>
        </p:nvGraphicFramePr>
        <p:xfrm>
          <a:off x="7302500" y="1824952"/>
          <a:ext cx="1308100" cy="20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8100">
                  <a:extLst>
                    <a:ext uri="{9D8B030D-6E8A-4147-A177-3AD203B41FA5}">
                      <a16:colId xmlns:a16="http://schemas.microsoft.com/office/drawing/2014/main" val="639014699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Michela Cuomo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1965249"/>
                  </a:ext>
                </a:extLst>
              </a:tr>
            </a:tbl>
          </a:graphicData>
        </a:graphic>
      </p:graphicFrame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D460A76C-4022-017A-BE2C-6E7CDA671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904788"/>
              </p:ext>
            </p:extLst>
          </p:nvPr>
        </p:nvGraphicFramePr>
        <p:xfrm>
          <a:off x="9200218" y="4662390"/>
          <a:ext cx="1308100" cy="20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8100">
                  <a:extLst>
                    <a:ext uri="{9D8B030D-6E8A-4147-A177-3AD203B41FA5}">
                      <a16:colId xmlns:a16="http://schemas.microsoft.com/office/drawing/2014/main" val="30496559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Antonio </a:t>
                      </a:r>
                      <a:r>
                        <a:rPr lang="it-IT" sz="1200" u="none" strike="noStrike" dirty="0" err="1">
                          <a:effectLst/>
                        </a:rPr>
                        <a:t>Salsano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6694096"/>
                  </a:ext>
                </a:extLst>
              </a:tr>
            </a:tbl>
          </a:graphicData>
        </a:graphic>
      </p:graphicFrame>
      <p:sp>
        <p:nvSpPr>
          <p:cNvPr id="26" name="Freccia circolare a sinistra 25">
            <a:extLst>
              <a:ext uri="{FF2B5EF4-FFF2-40B4-BE49-F238E27FC236}">
                <a16:creationId xmlns:a16="http://schemas.microsoft.com/office/drawing/2014/main" id="{171D7849-B2D1-922B-3DFF-2A1FA32CE1B4}"/>
              </a:ext>
            </a:extLst>
          </p:cNvPr>
          <p:cNvSpPr/>
          <p:nvPr/>
        </p:nvSpPr>
        <p:spPr>
          <a:xfrm flipV="1">
            <a:off x="9032438" y="2083403"/>
            <a:ext cx="1101463" cy="1783922"/>
          </a:xfrm>
          <a:prstGeom prst="curved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7" name="Picture 2" descr="Keine alternative Textbeschreibung für dieses Bild vorhanden">
            <a:extLst>
              <a:ext uri="{FF2B5EF4-FFF2-40B4-BE49-F238E27FC236}">
                <a16:creationId xmlns:a16="http://schemas.microsoft.com/office/drawing/2014/main" id="{BEA5E36B-9526-8C6D-386C-9C129DE2F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5"/>
          <a:stretch/>
        </p:blipFill>
        <p:spPr bwMode="auto">
          <a:xfrm>
            <a:off x="9043332" y="1"/>
            <a:ext cx="3148668" cy="78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D2481F-75A0-B0FA-722F-39D765889789}"/>
              </a:ext>
            </a:extLst>
          </p:cNvPr>
          <p:cNvSpPr txBox="1"/>
          <p:nvPr/>
        </p:nvSpPr>
        <p:spPr>
          <a:xfrm>
            <a:off x="10211505" y="2278003"/>
            <a:ext cx="151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*solo per studi su cardiopatie congenite</a:t>
            </a:r>
          </a:p>
        </p:txBody>
      </p:sp>
    </p:spTree>
    <p:extLst>
      <p:ext uri="{BB962C8B-B14F-4D97-AF65-F5344CB8AC3E}">
        <p14:creationId xmlns:p14="http://schemas.microsoft.com/office/powerpoint/2010/main" val="30759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B748C4-3134-6BCC-FC09-EB1C877D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Funzionamento del GIROC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126CADBF-0DBC-02D5-D4BC-C988186D5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647796"/>
            <a:ext cx="5181600" cy="3062223"/>
          </a:xfrm>
        </p:spPr>
        <p:txBody>
          <a:bodyPr>
            <a:normAutofit/>
          </a:bodyPr>
          <a:lstStyle/>
          <a:p>
            <a:r>
              <a:rPr lang="it-IT" sz="2000" dirty="0"/>
              <a:t>FASE 1. Sottomissione.</a:t>
            </a:r>
          </a:p>
          <a:p>
            <a:pPr lvl="1"/>
            <a:r>
              <a:rPr lang="it-IT" sz="1800" dirty="0"/>
              <a:t>Il PI deve inviare la proposta di studio all’indirizzo E-mail </a:t>
            </a:r>
            <a:r>
              <a:rPr lang="it-IT" sz="1800" dirty="0">
                <a:hlinkClick r:id="rId2"/>
              </a:rPr>
              <a:t>giroc.submission@gmail.com</a:t>
            </a:r>
            <a:r>
              <a:rPr lang="it-IT" sz="1800" dirty="0"/>
              <a:t>, con oggetto «nuovo studio» ed il modulo scaricabile dal sito societario.</a:t>
            </a:r>
          </a:p>
          <a:p>
            <a:pPr lvl="1"/>
            <a:r>
              <a:rPr lang="it-IT" sz="1800" dirty="0"/>
              <a:t>Il Referente del GIROC invierà la proposta ai sottogruppi indicati e solo dopo risposta positiva farà riunire il GIROC al completo per la votazione.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32AA4D20-D03E-C090-0E89-7DDAF7077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2647796"/>
            <a:ext cx="5181600" cy="2920101"/>
          </a:xfrm>
        </p:spPr>
        <p:txBody>
          <a:bodyPr>
            <a:noAutofit/>
          </a:bodyPr>
          <a:lstStyle/>
          <a:p>
            <a:r>
              <a:rPr lang="it-IT" sz="2000" dirty="0"/>
              <a:t>FASE 2. In caso di accettazione:</a:t>
            </a:r>
          </a:p>
          <a:p>
            <a:pPr lvl="1"/>
            <a:r>
              <a:rPr lang="it-IT" sz="1800" dirty="0"/>
              <a:t>Il protocollo di studio verrà pubblicato sul sito societario;</a:t>
            </a:r>
          </a:p>
          <a:p>
            <a:pPr lvl="1"/>
            <a:r>
              <a:rPr lang="it-IT" sz="1800" dirty="0"/>
              <a:t>Il PI verrà contattato da uno dei membri del sub-gruppo Contatti per l’arruolamento di altri centri;</a:t>
            </a:r>
          </a:p>
          <a:p>
            <a:pPr lvl="1"/>
            <a:r>
              <a:rPr lang="it-IT" sz="1800" dirty="0"/>
              <a:t>Il PI si impegna ad inviare una mail annuale (entro il 28 Febbraio) a </a:t>
            </a:r>
            <a:r>
              <a:rPr lang="it-IT" sz="1800" dirty="0">
                <a:hlinkClick r:id="rId2"/>
              </a:rPr>
              <a:t>giroc.submission@gmail.com</a:t>
            </a:r>
            <a:r>
              <a:rPr lang="it-IT" sz="1800" dirty="0"/>
              <a:t> con oggetto «aggiornamento».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69A027-F44F-1454-AA2D-6E82E8D5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01/02/24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1DAEB1-2240-399B-CD8E-A488FD45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SICCH-GIROC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D3B728-1F14-5869-67ED-C77E4EDF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897F-6060-3A48-A1EA-2FB42852FC5D}" type="slidenum">
              <a:rPr lang="it-IT" smtClean="0"/>
              <a:t>5</a:t>
            </a:fld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F45D4A5-21FD-318A-0A80-E976B0753E15}"/>
              </a:ext>
            </a:extLst>
          </p:cNvPr>
          <p:cNvSpPr txBox="1"/>
          <p:nvPr/>
        </p:nvSpPr>
        <p:spPr>
          <a:xfrm>
            <a:off x="838199" y="1628176"/>
            <a:ext cx="10515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/>
              <a:t>Il socio proponente lo studio (</a:t>
            </a:r>
            <a:r>
              <a:rPr lang="it-IT" i="1" dirty="0" err="1"/>
              <a:t>Principal</a:t>
            </a:r>
            <a:r>
              <a:rPr lang="it-IT" i="1" dirty="0"/>
              <a:t> investigator</a:t>
            </a:r>
            <a:r>
              <a:rPr lang="it-IT" dirty="0"/>
              <a:t>, o «PI») è responsabile della conduzione di questo in tutte le sue fasi.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/>
              <a:t>Il GIROC svolge azione di supporto, valutazione e controllo.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AA043B6-C88F-0EC6-FDFF-63166A14A054}"/>
              </a:ext>
            </a:extLst>
          </p:cNvPr>
          <p:cNvSpPr txBox="1"/>
          <p:nvPr/>
        </p:nvSpPr>
        <p:spPr>
          <a:xfrm>
            <a:off x="838198" y="5495532"/>
            <a:ext cx="10515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/>
              <a:t>FASE 3. Prima di sottomettere il lavoro, abstract o poster a congressi e/o riviste, il PI deve inviare la versione finale ai Referenti e Segretario scientifico.</a:t>
            </a:r>
          </a:p>
        </p:txBody>
      </p:sp>
      <p:pic>
        <p:nvPicPr>
          <p:cNvPr id="19" name="Picture 2" descr="Keine alternative Textbeschreibung für dieses Bild vorhanden">
            <a:extLst>
              <a:ext uri="{FF2B5EF4-FFF2-40B4-BE49-F238E27FC236}">
                <a16:creationId xmlns:a16="http://schemas.microsoft.com/office/drawing/2014/main" id="{316ACE75-5691-3E75-31DE-1C3458EA0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5"/>
          <a:stretch/>
        </p:blipFill>
        <p:spPr bwMode="auto">
          <a:xfrm>
            <a:off x="9043332" y="1"/>
            <a:ext cx="3148668" cy="78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78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F7D67B-6E66-9346-BE1E-B59B80BBB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Regole </a:t>
            </a:r>
            <a:r>
              <a:rPr lang="it-IT" dirty="0" err="1"/>
              <a:t>authorship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5434D2-5E8B-CF84-CB83-413522211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81"/>
            <a:ext cx="10515600" cy="4747469"/>
          </a:xfrm>
        </p:spPr>
        <p:txBody>
          <a:bodyPr>
            <a:normAutofit fontScale="62500" lnSpcReduction="20000"/>
          </a:bodyPr>
          <a:lstStyle/>
          <a:p>
            <a:r>
              <a:rPr lang="it-IT" sz="2900" dirty="0"/>
              <a:t>PROGETTI GIÀ IN CORSO (PRIMA DEL 2021): 2 AUTORI PER CENTRO</a:t>
            </a:r>
          </a:p>
          <a:p>
            <a:r>
              <a:rPr lang="it-IT" sz="2900" dirty="0"/>
              <a:t>NUOVI PROGETTI (DAL 2021): </a:t>
            </a:r>
            <a:r>
              <a:rPr lang="it-IT" sz="2900" b="1" dirty="0"/>
              <a:t>STEERING COMMITTEE PER UN MASSIMO DI 22 AUTORI</a:t>
            </a:r>
          </a:p>
          <a:p>
            <a:r>
              <a:rPr lang="it-IT" sz="2900" dirty="0"/>
              <a:t>CRITERI PER ENTRARE NELLO STEERING COMMITTEE:</a:t>
            </a:r>
          </a:p>
          <a:p>
            <a:pPr marL="800100" lvl="1" indent="-342900">
              <a:buAutoNum type="arabicPeriod"/>
            </a:pPr>
            <a:r>
              <a:rPr lang="it-IT" sz="2900" dirty="0"/>
              <a:t>Proponente lo studio / </a:t>
            </a:r>
            <a:r>
              <a:rPr lang="it-IT" sz="2900" i="1" dirty="0" err="1"/>
              <a:t>Principal</a:t>
            </a:r>
            <a:r>
              <a:rPr lang="it-IT" sz="2900" i="1" dirty="0"/>
              <a:t> Investigator</a:t>
            </a:r>
            <a:r>
              <a:rPr lang="it-IT" sz="2900" dirty="0"/>
              <a:t>, «PI» (Primo nome);</a:t>
            </a:r>
          </a:p>
          <a:p>
            <a:pPr marL="800100" lvl="1" indent="-342900">
              <a:buAutoNum type="arabicPeriod"/>
            </a:pPr>
            <a:r>
              <a:rPr lang="it-IT" sz="2900" i="1" dirty="0"/>
              <a:t>Senior </a:t>
            </a:r>
            <a:r>
              <a:rPr lang="it-IT" sz="2900" i="1" dirty="0" err="1"/>
              <a:t>author</a:t>
            </a:r>
            <a:r>
              <a:rPr lang="it-IT" sz="2900" i="1" dirty="0"/>
              <a:t> </a:t>
            </a:r>
            <a:r>
              <a:rPr lang="it-IT" sz="2900" dirty="0"/>
              <a:t>del centro del PI o individuato dal PI (in accordo con il Responsabile GIROC e il Segretario Scientifico);</a:t>
            </a:r>
          </a:p>
          <a:p>
            <a:pPr marL="800100" lvl="1" indent="-342900">
              <a:buAutoNum type="arabicPeriod"/>
            </a:pPr>
            <a:r>
              <a:rPr lang="it-IT" sz="2900" dirty="0"/>
              <a:t>Membro GIROC che affianca il PI;</a:t>
            </a:r>
          </a:p>
          <a:p>
            <a:pPr marL="800100" lvl="1" indent="-342900">
              <a:buAutoNum type="arabicPeriod"/>
            </a:pPr>
            <a:r>
              <a:rPr lang="it-IT" sz="2900" dirty="0"/>
              <a:t>Membro Task-force metodologica;</a:t>
            </a:r>
          </a:p>
          <a:p>
            <a:pPr marL="800100" lvl="1" indent="-342900">
              <a:buAutoNum type="arabicPeriod"/>
            </a:pPr>
            <a:r>
              <a:rPr lang="it-IT" sz="2900" dirty="0"/>
              <a:t>Membri (max 2) del Direttivo scientifico SICCH / </a:t>
            </a:r>
            <a:r>
              <a:rPr lang="it-IT" sz="2900" dirty="0" err="1"/>
              <a:t>past</a:t>
            </a:r>
            <a:r>
              <a:rPr lang="it-IT" sz="2900" dirty="0"/>
              <a:t> </a:t>
            </a:r>
            <a:r>
              <a:rPr lang="it-IT" sz="2900" dirty="0" err="1"/>
              <a:t>presidents</a:t>
            </a:r>
            <a:r>
              <a:rPr lang="it-IT" sz="2900" dirty="0"/>
              <a:t> SICCH (designati dal Segretario Scientifico);</a:t>
            </a:r>
          </a:p>
          <a:p>
            <a:pPr marL="800100" lvl="1" indent="-342900">
              <a:buAutoNum type="arabicPeriod"/>
            </a:pPr>
            <a:r>
              <a:rPr lang="it-IT" sz="2900" dirty="0"/>
              <a:t>Altri autori fino ad un massimo di 16;</a:t>
            </a:r>
          </a:p>
          <a:p>
            <a:pPr marL="800100" lvl="1" indent="-342900">
              <a:buAutoNum type="arabicPeriod"/>
            </a:pPr>
            <a:r>
              <a:rPr lang="it-IT" sz="2900" dirty="0"/>
              <a:t>Un singolo autore specialista in altra branca medica o scientifica (es.: infettivologo, statistico o biologo) </a:t>
            </a:r>
            <a:r>
              <a:rPr lang="it-IT" sz="2900" dirty="0" err="1"/>
              <a:t>puó</a:t>
            </a:r>
            <a:r>
              <a:rPr lang="it-IT" sz="2900" dirty="0"/>
              <a:t> essere aggiunto su proposta del PI solo se di comprovata esperienza/competenza e se apporta un significativo contributo in termini di qualità del manoscritto (previa approvazione del Referente GIROC);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it-IT" sz="2900" dirty="0"/>
              <a:t>Nello STEERING COMMITTEE verranno inseriti membri delle Istituzioni, nel caso in cui lo studio preveda un contributo attivo esterno alla SICCH (es: follow-up amministrativo).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FF0000"/>
                </a:solidFill>
              </a:rPr>
              <a:t>TUTTI GLI AUTORI (esclusi coloro che rientrano nella definizione del punto 7 e 8) DEVONO ESSERE SOCI SICCH IN REGOLA.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C906EF-6F4A-0370-F89A-894B54AA2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01/02/24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5B8020-5256-5BEC-B538-4364D3E7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SICCH-GIROC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1BB1FD-DA7C-0F3F-4ED5-D15118D7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897F-6060-3A48-A1EA-2FB42852FC5D}" type="slidenum">
              <a:rPr lang="it-IT" smtClean="0"/>
              <a:t>6</a:t>
            </a:fld>
            <a:endParaRPr lang="it-IT"/>
          </a:p>
        </p:txBody>
      </p:sp>
      <p:pic>
        <p:nvPicPr>
          <p:cNvPr id="7" name="Picture 2" descr="Keine alternative Textbeschreibung für dieses Bild vorhanden">
            <a:extLst>
              <a:ext uri="{FF2B5EF4-FFF2-40B4-BE49-F238E27FC236}">
                <a16:creationId xmlns:a16="http://schemas.microsoft.com/office/drawing/2014/main" id="{F7EE4389-C0C1-5AAB-16CF-72B34ABB2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5"/>
          <a:stretch/>
        </p:blipFill>
        <p:spPr bwMode="auto">
          <a:xfrm>
            <a:off x="9043332" y="1"/>
            <a:ext cx="3148668" cy="78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3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F7D67B-6E66-9346-BE1E-B59B80BBB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Regole </a:t>
            </a:r>
            <a:r>
              <a:rPr lang="it-IT" dirty="0" err="1"/>
              <a:t>authorship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5434D2-5E8B-CF84-CB83-413522211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887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b="1" dirty="0"/>
              <a:t>NEI LAVORI CON UN NUMERO DI CENTRI &lt; 10 </a:t>
            </a:r>
          </a:p>
          <a:p>
            <a:pPr marL="0" indent="0" algn="just">
              <a:buNone/>
            </a:pPr>
            <a:r>
              <a:rPr lang="it-IT" sz="2000" dirty="0"/>
              <a:t>Si adotterà la regola di 2 autori per centro e l’ordine sarà stabilito in base al numero di pazienti, completezza dei dati ritenuti essenziali e tempistica di presentazione dei dati.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000" b="1" dirty="0"/>
              <a:t>NEI LAVORI CON UN NUMERO DI CENTRI ≥ 10 (o limitazioni dovute a norme editoriali)</a:t>
            </a:r>
          </a:p>
          <a:p>
            <a:pPr marL="0" indent="0" algn="just">
              <a:buNone/>
            </a:pPr>
            <a:r>
              <a:rPr lang="it-IT" sz="2000" dirty="0"/>
              <a:t>Si adotteranno le seguenti regole per stabilire i 16 autori rimanenti dello steering </a:t>
            </a:r>
            <a:r>
              <a:rPr lang="it-IT" sz="2000" dirty="0" err="1"/>
              <a:t>commitee</a:t>
            </a:r>
            <a:r>
              <a:rPr lang="it-IT" sz="2000" dirty="0"/>
              <a:t>:</a:t>
            </a:r>
          </a:p>
          <a:p>
            <a:pPr marL="800100" lvl="1" indent="-342900" algn="just">
              <a:buAutoNum type="alphaUcParenR"/>
            </a:pPr>
            <a:r>
              <a:rPr lang="it-IT" sz="1800" dirty="0"/>
              <a:t>Alcuni centri avranno diritto a 2 autori ed altri ad un solo autore;</a:t>
            </a:r>
          </a:p>
          <a:p>
            <a:pPr marL="800100" lvl="1" indent="-342900" algn="just">
              <a:buAutoNum type="alphaUcParenR"/>
            </a:pPr>
            <a:r>
              <a:rPr lang="it-IT" sz="1800" dirty="0"/>
              <a:t>La priorità d’accesso a 2 nomi sarà stabilita attraverso un punteggio (vedi immagine) che deriverà dal numero di pazienti, data di consegna e percentuale di completezza dei dati essenziali. Il punteggio individuerà anche l’ordine degli autori.</a:t>
            </a:r>
          </a:p>
          <a:p>
            <a:pPr marL="800100" lvl="1" indent="-342900" algn="just">
              <a:buAutoNum type="alphaUcParenR"/>
            </a:pPr>
            <a:r>
              <a:rPr lang="it-IT" sz="1800" dirty="0"/>
              <a:t>In caso di un singolo autore, sarà il centro in piena autonomia a comunicare il nome.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C906EF-6F4A-0370-F89A-894B54AA2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01/02/24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5B8020-5256-5BEC-B538-4364D3E7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SICCH-GIROC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1BB1FD-DA7C-0F3F-4ED5-D15118D7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897F-6060-3A48-A1EA-2FB42852FC5D}" type="slidenum">
              <a:rPr lang="it-IT" smtClean="0"/>
              <a:t>7</a:t>
            </a:fld>
            <a:endParaRPr lang="it-IT" dirty="0"/>
          </a:p>
        </p:txBody>
      </p:sp>
      <p:pic>
        <p:nvPicPr>
          <p:cNvPr id="7" name="Picture 2" descr="Keine alternative Textbeschreibung für dieses Bild vorhanden">
            <a:extLst>
              <a:ext uri="{FF2B5EF4-FFF2-40B4-BE49-F238E27FC236}">
                <a16:creationId xmlns:a16="http://schemas.microsoft.com/office/drawing/2014/main" id="{B7E1E1F7-7B92-BC4D-0364-0ECA6935C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5"/>
          <a:stretch/>
        </p:blipFill>
        <p:spPr bwMode="auto">
          <a:xfrm>
            <a:off x="9043332" y="1"/>
            <a:ext cx="3148668" cy="78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CF50297-E83B-D54E-727D-B5E592E0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985" y="5035550"/>
            <a:ext cx="6010029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8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F7D67B-6E66-9346-BE1E-B59B80BBB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Regole </a:t>
            </a:r>
            <a:r>
              <a:rPr lang="it-IT" dirty="0" err="1"/>
              <a:t>authorship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5434D2-5E8B-CF84-CB83-413522211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041"/>
            <a:ext cx="10515600" cy="5087780"/>
          </a:xfrm>
        </p:spPr>
        <p:txBody>
          <a:bodyPr>
            <a:normAutofit/>
          </a:bodyPr>
          <a:lstStyle/>
          <a:p>
            <a:pPr algn="just"/>
            <a:r>
              <a:rPr lang="it-IT" sz="2000" dirty="0"/>
              <a:t>IL/I REFERENTE/I DEL GIROC FARÀ DA GARANTE PER IL RISPETTO DELLE REGOLE.</a:t>
            </a:r>
          </a:p>
          <a:p>
            <a:pPr algn="just"/>
            <a:r>
              <a:rPr lang="it-IT" sz="2000" dirty="0"/>
              <a:t>Lo steering committee sarà individuato al momento della chiusura dell’arruolamento e avrà autonomia decisionale sul tipo di giornale dove inviare il lavoro e sulla  redazione del lavoro stesso.</a:t>
            </a:r>
          </a:p>
          <a:p>
            <a:pPr algn="just"/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quel momento in poi i nomi degli autori non saranno modificabili in alcun modo, a prescindere da cambi sede degli autori stessi o dalla tipologia di giornale a cui inviare, dopo eventuali rifiuti.</a:t>
            </a:r>
          </a:p>
          <a:p>
            <a:pPr algn="just"/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Ogni nuovo studio originato da un database già esistente, dovrà essere sottoposto a valutazione ed approvazione da parte del GIROC </a:t>
            </a:r>
            <a:r>
              <a:rPr lang="it-IT" sz="2000" dirty="0"/>
              <a:t>(con rivalutazione dello steering committee in accordo con le linee-guida ICMJE).</a:t>
            </a:r>
          </a:p>
          <a:p>
            <a:pPr algn="just"/>
            <a:r>
              <a:rPr lang="it-IT" sz="2000" dirty="0"/>
              <a:t>Meta-analisi: numero massimo di autori sarà ridotto a 12 (comunque valutato in base alla partecipazione attiva al progetto, come da linee guida ICMJE - https://</a:t>
            </a:r>
            <a:r>
              <a:rPr lang="it-IT" sz="2000" dirty="0" err="1"/>
              <a:t>www.icmje.org</a:t>
            </a:r>
            <a:r>
              <a:rPr lang="it-IT" sz="2000" dirty="0"/>
              <a:t>)</a:t>
            </a:r>
          </a:p>
          <a:p>
            <a:pPr algn="just"/>
            <a:r>
              <a:rPr lang="it-IT" sz="2000" dirty="0" err="1"/>
              <a:t>Randomized</a:t>
            </a:r>
            <a:r>
              <a:rPr lang="it-IT" sz="2000" dirty="0"/>
              <a:t> </a:t>
            </a:r>
            <a:r>
              <a:rPr lang="it-IT" sz="2000" dirty="0" err="1"/>
              <a:t>controlled</a:t>
            </a:r>
            <a:r>
              <a:rPr lang="it-IT" sz="2000" dirty="0"/>
              <a:t> trial: numero massimo di autori sarà valutato dallo steering </a:t>
            </a:r>
            <a:r>
              <a:rPr lang="it-IT" sz="2000" dirty="0" err="1"/>
              <a:t>commitee</a:t>
            </a:r>
            <a:r>
              <a:rPr lang="it-IT" sz="2000" dirty="0"/>
              <a:t>.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Su ogni manoscritto, abstract o poster </a:t>
            </a:r>
            <a:r>
              <a:rPr lang="it-IT" sz="2000" b="1" dirty="0" err="1">
                <a:solidFill>
                  <a:srgbClr val="FF0000"/>
                </a:solidFill>
              </a:rPr>
              <a:t>dovrá</a:t>
            </a:r>
            <a:r>
              <a:rPr lang="it-IT" sz="2000" b="1" dirty="0">
                <a:solidFill>
                  <a:srgbClr val="FF0000"/>
                </a:solidFill>
              </a:rPr>
              <a:t> comparire la scritta: «on </a:t>
            </a:r>
            <a:r>
              <a:rPr lang="it-IT" sz="2000" b="1" dirty="0" err="1">
                <a:solidFill>
                  <a:srgbClr val="FF0000"/>
                </a:solidFill>
              </a:rPr>
              <a:t>behalf</a:t>
            </a:r>
            <a:r>
              <a:rPr lang="it-IT" sz="2000" b="1" dirty="0">
                <a:solidFill>
                  <a:srgbClr val="FF0000"/>
                </a:solidFill>
              </a:rPr>
              <a:t> of the </a:t>
            </a:r>
            <a:r>
              <a:rPr lang="it-IT" sz="2000" b="1" dirty="0" err="1">
                <a:solidFill>
                  <a:srgbClr val="FF0000"/>
                </a:solidFill>
              </a:rPr>
              <a:t>Italian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Research</a:t>
            </a:r>
            <a:r>
              <a:rPr lang="it-IT" sz="2000" b="1" dirty="0">
                <a:solidFill>
                  <a:srgbClr val="FF0000"/>
                </a:solidFill>
              </a:rPr>
              <a:t> Group on </a:t>
            </a:r>
            <a:r>
              <a:rPr lang="it-IT" sz="2000" b="1" dirty="0" err="1">
                <a:solidFill>
                  <a:srgbClr val="FF0000"/>
                </a:solidFill>
              </a:rPr>
              <a:t>Outcome</a:t>
            </a:r>
            <a:r>
              <a:rPr lang="it-IT" sz="2000" b="1" dirty="0">
                <a:solidFill>
                  <a:srgbClr val="FF0000"/>
                </a:solidFill>
              </a:rPr>
              <a:t> in </a:t>
            </a:r>
            <a:r>
              <a:rPr lang="it-IT" sz="2000" b="1" dirty="0" err="1">
                <a:solidFill>
                  <a:srgbClr val="FF0000"/>
                </a:solidFill>
              </a:rPr>
              <a:t>Cardiac</a:t>
            </a:r>
            <a:r>
              <a:rPr lang="it-IT" sz="2000" b="1" dirty="0">
                <a:solidFill>
                  <a:srgbClr val="FF0000"/>
                </a:solidFill>
              </a:rPr>
              <a:t> Surgery (GIROC)».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C906EF-6F4A-0370-F89A-894B54AA2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01/02/24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5B8020-5256-5BEC-B538-4364D3E7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SICCH-GIROC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1BB1FD-DA7C-0F3F-4ED5-D15118D7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897F-6060-3A48-A1EA-2FB42852FC5D}" type="slidenum">
              <a:rPr lang="it-IT" smtClean="0"/>
              <a:t>8</a:t>
            </a:fld>
            <a:endParaRPr lang="it-IT"/>
          </a:p>
        </p:txBody>
      </p:sp>
      <p:pic>
        <p:nvPicPr>
          <p:cNvPr id="7" name="Picture 2" descr="Keine alternative Textbeschreibung für dieses Bild vorhanden">
            <a:extLst>
              <a:ext uri="{FF2B5EF4-FFF2-40B4-BE49-F238E27FC236}">
                <a16:creationId xmlns:a16="http://schemas.microsoft.com/office/drawing/2014/main" id="{177239ED-62ED-1909-F895-EF9A7E496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5"/>
          <a:stretch/>
        </p:blipFill>
        <p:spPr bwMode="auto">
          <a:xfrm>
            <a:off x="9043332" y="1"/>
            <a:ext cx="3148668" cy="78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9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B7BA8F2-2999-F882-A434-45FED4A3CE74}"/>
              </a:ext>
            </a:extLst>
          </p:cNvPr>
          <p:cNvSpPr txBox="1"/>
          <p:nvPr/>
        </p:nvSpPr>
        <p:spPr>
          <a:xfrm>
            <a:off x="755373" y="2555150"/>
            <a:ext cx="107607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i="0" u="none" strike="noStrike" dirty="0">
                <a:solidFill>
                  <a:srgbClr val="000000"/>
                </a:solidFill>
                <a:effectLst/>
                <a:latin typeface="regular-regular"/>
              </a:rPr>
              <a:t>International Committee of </a:t>
            </a:r>
            <a:r>
              <a:rPr lang="it-IT" i="0" u="none" strike="noStrike" dirty="0" err="1">
                <a:solidFill>
                  <a:srgbClr val="000000"/>
                </a:solidFill>
                <a:effectLst/>
                <a:latin typeface="regular-regular"/>
              </a:rPr>
              <a:t>Medical</a:t>
            </a:r>
            <a:r>
              <a:rPr lang="it-IT" i="0" u="none" strike="noStrike" dirty="0">
                <a:solidFill>
                  <a:srgbClr val="000000"/>
                </a:solidFill>
                <a:effectLst/>
                <a:latin typeface="regular-regular"/>
              </a:rPr>
              <a:t> Journal Editors. </a:t>
            </a:r>
            <a:r>
              <a:rPr lang="it-IT" i="0" u="none" strike="noStrike" dirty="0" err="1">
                <a:solidFill>
                  <a:srgbClr val="000000"/>
                </a:solidFill>
                <a:effectLst/>
                <a:latin typeface="regular-regular"/>
              </a:rPr>
              <a:t>Recommendations</a:t>
            </a:r>
            <a:r>
              <a:rPr lang="it-IT" i="0" u="none" strike="noStrike" dirty="0">
                <a:solidFill>
                  <a:srgbClr val="000000"/>
                </a:solidFill>
                <a:effectLst/>
                <a:latin typeface="regular-regular"/>
              </a:rPr>
              <a:t>: </a:t>
            </a:r>
            <a:r>
              <a:rPr lang="it-IT" i="0" u="none" strike="noStrike" dirty="0" err="1">
                <a:solidFill>
                  <a:srgbClr val="000000"/>
                </a:solidFill>
                <a:effectLst/>
                <a:latin typeface="regular-regular"/>
              </a:rPr>
              <a:t>Defining</a:t>
            </a:r>
            <a:r>
              <a:rPr lang="it-IT" i="0" u="none" strike="noStrike" dirty="0">
                <a:solidFill>
                  <a:srgbClr val="000000"/>
                </a:solidFill>
                <a:effectLst/>
                <a:latin typeface="regular-regular"/>
              </a:rPr>
              <a:t> the </a:t>
            </a:r>
            <a:r>
              <a:rPr lang="it-IT" i="0" u="none" strike="noStrike" dirty="0" err="1">
                <a:solidFill>
                  <a:srgbClr val="000000"/>
                </a:solidFill>
                <a:effectLst/>
                <a:latin typeface="regular-regular"/>
              </a:rPr>
              <a:t>Role</a:t>
            </a:r>
            <a:r>
              <a:rPr lang="it-IT" i="0" u="none" strike="noStrike" dirty="0">
                <a:solidFill>
                  <a:srgbClr val="000000"/>
                </a:solidFill>
                <a:effectLst/>
                <a:latin typeface="regular-regular"/>
              </a:rPr>
              <a:t> of </a:t>
            </a:r>
            <a:r>
              <a:rPr lang="it-IT" i="0" u="none" strike="noStrike" dirty="0" err="1">
                <a:solidFill>
                  <a:srgbClr val="000000"/>
                </a:solidFill>
                <a:effectLst/>
                <a:latin typeface="regular-regular"/>
              </a:rPr>
              <a:t>Authors</a:t>
            </a:r>
            <a:r>
              <a:rPr lang="it-IT" i="0" u="none" strike="noStrike" dirty="0">
                <a:solidFill>
                  <a:srgbClr val="000000"/>
                </a:solidFill>
                <a:effectLst/>
                <a:latin typeface="regular-regular"/>
              </a:rPr>
              <a:t> and </a:t>
            </a:r>
            <a:r>
              <a:rPr lang="it-IT" i="0" u="none" strike="noStrike" dirty="0" err="1">
                <a:solidFill>
                  <a:srgbClr val="000000"/>
                </a:solidFill>
                <a:effectLst/>
                <a:latin typeface="regular-regular"/>
              </a:rPr>
              <a:t>Contributors</a:t>
            </a:r>
            <a:r>
              <a:rPr lang="it-IT" i="0" u="none" strike="noStrike" dirty="0">
                <a:solidFill>
                  <a:srgbClr val="000000"/>
                </a:solidFill>
                <a:effectLst/>
                <a:latin typeface="regular-regular"/>
              </a:rPr>
              <a:t>. </a:t>
            </a:r>
            <a:r>
              <a:rPr lang="it-IT" i="0" u="none" strike="noStrike" dirty="0" err="1">
                <a:solidFill>
                  <a:srgbClr val="000000"/>
                </a:solidFill>
                <a:effectLst/>
                <a:latin typeface="regular-regular"/>
              </a:rPr>
              <a:t>Available</a:t>
            </a:r>
            <a:r>
              <a:rPr lang="it-IT" i="0" u="none" strike="noStrike" dirty="0">
                <a:solidFill>
                  <a:srgbClr val="000000"/>
                </a:solidFill>
                <a:effectLst/>
                <a:latin typeface="regular-regular"/>
              </a:rPr>
              <a:t> </a:t>
            </a:r>
            <a:r>
              <a:rPr lang="it-IT" i="0" u="none" strike="noStrike" dirty="0" err="1">
                <a:solidFill>
                  <a:srgbClr val="000000"/>
                </a:solidFill>
                <a:effectLst/>
                <a:latin typeface="regular-regular"/>
              </a:rPr>
              <a:t>at</a:t>
            </a:r>
            <a:r>
              <a:rPr lang="it-IT" i="0" u="none" strike="noStrike" dirty="0">
                <a:solidFill>
                  <a:srgbClr val="000000"/>
                </a:solidFill>
                <a:effectLst/>
                <a:latin typeface="regular-regular"/>
              </a:rPr>
              <a:t>: </a:t>
            </a:r>
            <a:r>
              <a:rPr lang="it-IT" i="0" u="none" strike="noStrike" dirty="0">
                <a:solidFill>
                  <a:srgbClr val="663366"/>
                </a:solidFill>
                <a:effectLst/>
                <a:latin typeface="regular-regular"/>
                <a:hlinkClick r:id="rId2"/>
              </a:rPr>
              <a:t>http://www.icmje.org/recommendations/browse/roles-and-responsibilities/defining-the-role-of-authors-and-contributors.html</a:t>
            </a:r>
            <a:r>
              <a:rPr lang="it-IT" i="0" u="none" strike="noStrike" dirty="0">
                <a:solidFill>
                  <a:srgbClr val="000000"/>
                </a:solidFill>
                <a:effectLst/>
                <a:latin typeface="regular-regular"/>
              </a:rPr>
              <a:t>. 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840810-1174-032B-A9C8-C7B880B374FA}"/>
              </a:ext>
            </a:extLst>
          </p:cNvPr>
          <p:cNvSpPr txBox="1"/>
          <p:nvPr/>
        </p:nvSpPr>
        <p:spPr>
          <a:xfrm>
            <a:off x="0" y="4721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REFERENCES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876808B-A043-64F9-E5C1-43106647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01/02/24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C1D824-109A-F67B-BD0D-A8DFE5CA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SICCH-GIROC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B2D97F-BFA0-2642-905B-CB865D7C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897F-6060-3A48-A1EA-2FB42852FC5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49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976</Words>
  <Application>Microsoft Macintosh PowerPoint</Application>
  <PresentationFormat>Widescreen</PresentationFormat>
  <Paragraphs>112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0" baseType="lpstr">
      <vt:lpstr>Meiryo</vt:lpstr>
      <vt:lpstr>-apple-system</vt:lpstr>
      <vt:lpstr>.Apple Color Emoji UI</vt:lpstr>
      <vt:lpstr>Arial</vt:lpstr>
      <vt:lpstr>Calibri</vt:lpstr>
      <vt:lpstr>Calibri Light</vt:lpstr>
      <vt:lpstr>Courier New</vt:lpstr>
      <vt:lpstr>regular-regular</vt:lpstr>
      <vt:lpstr>Wingdings</vt:lpstr>
      <vt:lpstr>Tema di Office</vt:lpstr>
      <vt:lpstr>Presentazione standard di PowerPoint</vt:lpstr>
      <vt:lpstr>Intro</vt:lpstr>
      <vt:lpstr>Tipologia di studi</vt:lpstr>
      <vt:lpstr>Funzionamento del GIROC</vt:lpstr>
      <vt:lpstr>Funzionamento del GIROC</vt:lpstr>
      <vt:lpstr>Regole authorship</vt:lpstr>
      <vt:lpstr>Regole authorship</vt:lpstr>
      <vt:lpstr>Regole authorship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Pollari</dc:creator>
  <cp:lastModifiedBy>Francesco Pollari</cp:lastModifiedBy>
  <cp:revision>5</cp:revision>
  <dcterms:created xsi:type="dcterms:W3CDTF">2023-06-21T10:50:55Z</dcterms:created>
  <dcterms:modified xsi:type="dcterms:W3CDTF">2024-02-11T08:41:54Z</dcterms:modified>
</cp:coreProperties>
</file>