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 snapToGrid="0" snapToObjects="1">
      <p:cViewPr varScale="1">
        <p:scale>
          <a:sx n="117" d="100"/>
          <a:sy n="117" d="100"/>
        </p:scale>
        <p:origin x="18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71EF-5246-884F-A892-36699066C973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788D-3231-0247-99BD-89D1D718FB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1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71EF-5246-884F-A892-36699066C973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788D-3231-0247-99BD-89D1D718FB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71EF-5246-884F-A892-36699066C973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788D-3231-0247-99BD-89D1D718FB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3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71EF-5246-884F-A892-36699066C973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788D-3231-0247-99BD-89D1D718FB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5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71EF-5246-884F-A892-36699066C973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788D-3231-0247-99BD-89D1D718FB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9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71EF-5246-884F-A892-36699066C973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788D-3231-0247-99BD-89D1D718FB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3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71EF-5246-884F-A892-36699066C973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788D-3231-0247-99BD-89D1D718FB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2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71EF-5246-884F-A892-36699066C973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788D-3231-0247-99BD-89D1D718FB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6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71EF-5246-884F-A892-36699066C973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788D-3231-0247-99BD-89D1D718FB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1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71EF-5246-884F-A892-36699066C973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788D-3231-0247-99BD-89D1D718FB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0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71EF-5246-884F-A892-36699066C973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788D-3231-0247-99BD-89D1D718FB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F71EF-5246-884F-A892-36699066C973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5788D-3231-0247-99BD-89D1D718FB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0DEE0E-A351-56A5-4FDC-4558E7CD6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53765"/>
            <a:ext cx="6858000" cy="112418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C43BEA-6B24-F947-28B9-2FEE6CA68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69553"/>
            <a:ext cx="6858000" cy="124182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262809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0876EB-A1D9-B012-6C83-3DB3FB3F2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78" y="650761"/>
            <a:ext cx="8471807" cy="3790609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8600" b="1" dirty="0"/>
              <a:t>DISCLOSURE</a:t>
            </a:r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b="1" dirty="0"/>
              <a:t>Il </a:t>
            </a:r>
            <a:r>
              <a:rPr lang="en-US" sz="3000" b="1" dirty="0" err="1"/>
              <a:t>sottoscritto</a:t>
            </a:r>
            <a:r>
              <a:rPr lang="en-US" sz="3000" b="1" dirty="0"/>
              <a:t> COGNOME E NOME</a:t>
            </a:r>
          </a:p>
          <a:p>
            <a:pPr marL="0" indent="0" algn="ctr">
              <a:buNone/>
            </a:pPr>
            <a:r>
              <a:rPr lang="en-US" sz="3000" b="1" dirty="0"/>
              <a:t>in </a:t>
            </a:r>
            <a:r>
              <a:rPr lang="en-US" sz="3000" b="1" dirty="0" err="1"/>
              <a:t>qualità</a:t>
            </a:r>
            <a:r>
              <a:rPr lang="en-US" sz="3000" b="1" dirty="0"/>
              <a:t> di (</a:t>
            </a:r>
            <a:r>
              <a:rPr lang="en-US" sz="3000" b="1" dirty="0" err="1"/>
              <a:t>moderatore</a:t>
            </a:r>
            <a:r>
              <a:rPr lang="en-US" sz="3000" b="1" dirty="0"/>
              <a:t>, </a:t>
            </a:r>
            <a:r>
              <a:rPr lang="en-US" sz="3000" b="1" dirty="0" err="1"/>
              <a:t>relatore</a:t>
            </a:r>
            <a:r>
              <a:rPr lang="en-US" sz="3000" b="1" dirty="0"/>
              <a:t>, </a:t>
            </a:r>
            <a:r>
              <a:rPr lang="en-US" sz="3000" b="1" dirty="0" err="1"/>
              <a:t>formatore</a:t>
            </a:r>
            <a:r>
              <a:rPr lang="en-US" sz="3000" b="1" dirty="0"/>
              <a:t>, tutor, </a:t>
            </a:r>
            <a:r>
              <a:rPr lang="en-US" sz="3000" b="1" dirty="0" err="1"/>
              <a:t>docente</a:t>
            </a:r>
            <a:r>
              <a:rPr lang="en-US" sz="3000" b="1" dirty="0"/>
              <a:t>)</a:t>
            </a:r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en-US" sz="3000" b="1" dirty="0"/>
              <a:t>ai sensi </a:t>
            </a:r>
            <a:r>
              <a:rPr lang="en-US" sz="3000" b="1" dirty="0" err="1"/>
              <a:t>dell’art</a:t>
            </a:r>
            <a:r>
              <a:rPr lang="en-US" sz="3000" b="1" dirty="0"/>
              <a:t>. 76 </a:t>
            </a:r>
            <a:r>
              <a:rPr lang="en-US" sz="3000" b="1" dirty="0" err="1"/>
              <a:t>sul</a:t>
            </a:r>
            <a:r>
              <a:rPr lang="en-US" sz="3000" b="1" dirty="0"/>
              <a:t> </a:t>
            </a:r>
            <a:r>
              <a:rPr lang="en-US" sz="3000" b="1" dirty="0" err="1"/>
              <a:t>Conflitto</a:t>
            </a:r>
            <a:r>
              <a:rPr lang="en-US" sz="3000" b="1" dirty="0"/>
              <a:t> di </a:t>
            </a:r>
            <a:r>
              <a:rPr lang="en-US" sz="3000" b="1" dirty="0" err="1"/>
              <a:t>Interessi</a:t>
            </a:r>
            <a:r>
              <a:rPr lang="en-US" sz="3000" b="1" dirty="0"/>
              <a:t>, comma 4 </a:t>
            </a:r>
            <a:r>
              <a:rPr lang="en-US" sz="3000" b="1" dirty="0" err="1"/>
              <a:t>dell'Accordo</a:t>
            </a:r>
            <a:r>
              <a:rPr lang="en-US" sz="3000" b="1" dirty="0"/>
              <a:t> </a:t>
            </a:r>
            <a:r>
              <a:rPr lang="en-US" sz="3000" b="1" dirty="0" err="1"/>
              <a:t>Stato-Regioni</a:t>
            </a:r>
            <a:r>
              <a:rPr lang="en-US" sz="3000" b="1" dirty="0"/>
              <a:t> del 2 </a:t>
            </a:r>
            <a:r>
              <a:rPr lang="en-US" sz="3000" b="1" dirty="0" err="1"/>
              <a:t>febbraio</a:t>
            </a:r>
            <a:r>
              <a:rPr lang="en-US" sz="3000" b="1" dirty="0"/>
              <a:t> 2017 e del </a:t>
            </a:r>
            <a:r>
              <a:rPr lang="en-US" sz="3000" b="1" dirty="0" err="1"/>
              <a:t>paragrafo</a:t>
            </a:r>
            <a:r>
              <a:rPr lang="en-US" sz="3000" b="1" dirty="0"/>
              <a:t> 4.5. del </a:t>
            </a:r>
            <a:r>
              <a:rPr lang="en-US" sz="3000" b="1" dirty="0" err="1"/>
              <a:t>Manuale</a:t>
            </a:r>
            <a:r>
              <a:rPr lang="en-US" sz="3000" b="1" dirty="0"/>
              <a:t> </a:t>
            </a:r>
            <a:r>
              <a:rPr lang="en-US" sz="3000" b="1" dirty="0" err="1"/>
              <a:t>nazionale</a:t>
            </a:r>
            <a:r>
              <a:rPr lang="en-US" sz="3000" b="1" dirty="0"/>
              <a:t> di</a:t>
            </a:r>
          </a:p>
          <a:p>
            <a:pPr marL="0" indent="0" algn="ctr">
              <a:buNone/>
            </a:pPr>
            <a:r>
              <a:rPr lang="en-US" sz="3000" b="1" dirty="0" err="1"/>
              <a:t>accreditamento</a:t>
            </a:r>
            <a:r>
              <a:rPr lang="en-US" sz="3000" b="1" dirty="0"/>
              <a:t> per </a:t>
            </a:r>
            <a:r>
              <a:rPr lang="en-US" sz="3000" b="1" dirty="0" err="1"/>
              <a:t>l'erogazione</a:t>
            </a:r>
            <a:r>
              <a:rPr lang="en-US" sz="3000" b="1" dirty="0"/>
              <a:t> di </a:t>
            </a:r>
            <a:r>
              <a:rPr lang="en-US" sz="3000" b="1" dirty="0" err="1"/>
              <a:t>eventi</a:t>
            </a:r>
            <a:r>
              <a:rPr lang="en-US" sz="3000" b="1" dirty="0"/>
              <a:t> ECM</a:t>
            </a:r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en-US" sz="3000" b="1" dirty="0" err="1"/>
              <a:t>dichiara</a:t>
            </a:r>
            <a:endParaRPr lang="en-US" sz="3000" b="1" dirty="0"/>
          </a:p>
          <a:p>
            <a:pPr marL="0" indent="0" algn="ctr">
              <a:buNone/>
            </a:pPr>
            <a:r>
              <a:rPr lang="en-US" sz="3000" b="1" dirty="0" err="1"/>
              <a:t>che</a:t>
            </a:r>
            <a:r>
              <a:rPr lang="en-US" sz="3000" b="1" dirty="0"/>
              <a:t> </a:t>
            </a:r>
            <a:r>
              <a:rPr lang="en-US" sz="3000" b="1" dirty="0" err="1"/>
              <a:t>negli</a:t>
            </a:r>
            <a:r>
              <a:rPr lang="en-US" sz="3000" b="1" dirty="0"/>
              <a:t> </a:t>
            </a:r>
            <a:r>
              <a:rPr lang="en-US" sz="3000" b="1" dirty="0" err="1"/>
              <a:t>ultimi</a:t>
            </a:r>
            <a:r>
              <a:rPr lang="en-US" sz="3000" b="1" dirty="0"/>
              <a:t> due anni ha </a:t>
            </a:r>
            <a:r>
              <a:rPr lang="en-US" sz="3000" b="1" dirty="0" err="1"/>
              <a:t>avuto</a:t>
            </a:r>
            <a:r>
              <a:rPr lang="en-US" sz="3000" b="1" dirty="0"/>
              <a:t> </a:t>
            </a:r>
            <a:r>
              <a:rPr lang="en-US" sz="3000" b="1" dirty="0" err="1"/>
              <a:t>i</a:t>
            </a:r>
            <a:r>
              <a:rPr lang="en-US" sz="3000" b="1" dirty="0"/>
              <a:t> </a:t>
            </a:r>
            <a:r>
              <a:rPr lang="en-US" sz="3000" b="1" dirty="0" err="1"/>
              <a:t>seguenti</a:t>
            </a:r>
            <a:r>
              <a:rPr lang="en-US" sz="3000" b="1" dirty="0"/>
              <a:t> </a:t>
            </a:r>
            <a:r>
              <a:rPr lang="en-US" sz="3000" b="1" dirty="0" err="1"/>
              <a:t>rapporti</a:t>
            </a:r>
            <a:r>
              <a:rPr lang="en-US" sz="3000" b="1" dirty="0"/>
              <a:t> </a:t>
            </a:r>
            <a:r>
              <a:rPr lang="en-US" sz="3000" b="1" dirty="0" err="1"/>
              <a:t>anche</a:t>
            </a:r>
            <a:r>
              <a:rPr lang="en-US" sz="3000" b="1" dirty="0"/>
              <a:t> di </a:t>
            </a:r>
            <a:r>
              <a:rPr lang="en-US" sz="3000" b="1" dirty="0" err="1"/>
              <a:t>finanziamento</a:t>
            </a:r>
            <a:r>
              <a:rPr lang="en-US" sz="3000" b="1" dirty="0"/>
              <a:t> con </a:t>
            </a:r>
            <a:r>
              <a:rPr lang="en-US" sz="3000" b="1" dirty="0" err="1"/>
              <a:t>soggetti</a:t>
            </a:r>
            <a:r>
              <a:rPr lang="en-US" sz="3000" b="1" dirty="0"/>
              <a:t> </a:t>
            </a:r>
            <a:r>
              <a:rPr lang="en-US" sz="3000" b="1" dirty="0" err="1"/>
              <a:t>portatori</a:t>
            </a:r>
            <a:r>
              <a:rPr lang="en-US" sz="3000" b="1" dirty="0"/>
              <a:t> di </a:t>
            </a:r>
            <a:r>
              <a:rPr lang="en-US" sz="3000" b="1" dirty="0" err="1"/>
              <a:t>interessi</a:t>
            </a:r>
            <a:r>
              <a:rPr lang="en-US" sz="3000" b="1" dirty="0"/>
              <a:t> </a:t>
            </a:r>
            <a:r>
              <a:rPr lang="en-US" sz="3000" b="1" dirty="0" err="1"/>
              <a:t>commerciali</a:t>
            </a:r>
            <a:r>
              <a:rPr lang="en-US" sz="3000" b="1" dirty="0"/>
              <a:t> in</a:t>
            </a:r>
          </a:p>
          <a:p>
            <a:pPr marL="0" indent="0" algn="ctr">
              <a:buNone/>
            </a:pPr>
            <a:r>
              <a:rPr lang="en-US" sz="3000" b="1" dirty="0"/>
              <a:t>campo </a:t>
            </a:r>
            <a:r>
              <a:rPr lang="en-US" sz="3000" b="1" dirty="0" err="1"/>
              <a:t>sanitario</a:t>
            </a:r>
            <a:r>
              <a:rPr lang="en-US" sz="3000" b="1" dirty="0"/>
              <a:t>:</a:t>
            </a:r>
          </a:p>
          <a:p>
            <a:pPr marL="0" indent="0" algn="ctr">
              <a:buNone/>
            </a:pPr>
            <a:r>
              <a:rPr lang="en-US" sz="3000" b="1" dirty="0"/>
              <a:t>(</a:t>
            </a:r>
            <a:r>
              <a:rPr lang="en-US" sz="3000" b="1" dirty="0" err="1"/>
              <a:t>indicare</a:t>
            </a:r>
            <a:r>
              <a:rPr lang="en-US" sz="3000" b="1" dirty="0"/>
              <a:t> </a:t>
            </a:r>
            <a:r>
              <a:rPr lang="en-US" sz="3000" b="1" dirty="0" err="1"/>
              <a:t>i</a:t>
            </a:r>
            <a:r>
              <a:rPr lang="en-US" sz="3000" b="1" dirty="0"/>
              <a:t> </a:t>
            </a:r>
            <a:r>
              <a:rPr lang="en-US" sz="3000" b="1" dirty="0" err="1"/>
              <a:t>nomi</a:t>
            </a:r>
            <a:r>
              <a:rPr lang="en-US" sz="3000" b="1" dirty="0"/>
              <a:t> </a:t>
            </a:r>
            <a:r>
              <a:rPr lang="en-US" sz="3000" b="1" dirty="0" err="1"/>
              <a:t>delle</a:t>
            </a:r>
            <a:r>
              <a:rPr lang="en-US" sz="3000" b="1" dirty="0"/>
              <a:t> </a:t>
            </a:r>
            <a:r>
              <a:rPr lang="en-US" sz="3000" b="1" dirty="0" err="1"/>
              <a:t>aziende</a:t>
            </a:r>
            <a:r>
              <a:rPr lang="en-US" sz="3000" b="1" dirty="0"/>
              <a:t>)</a:t>
            </a:r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en-US" sz="3000" b="1" dirty="0" err="1"/>
              <a:t>Oppure</a:t>
            </a:r>
            <a:endParaRPr lang="en-US" sz="3000" b="1" dirty="0"/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en-US" sz="3000" b="1" dirty="0" err="1"/>
              <a:t>dichiara</a:t>
            </a:r>
            <a:endParaRPr lang="en-US" sz="3000" b="1" dirty="0"/>
          </a:p>
          <a:p>
            <a:pPr marL="0" indent="0" algn="ctr">
              <a:buNone/>
            </a:pPr>
            <a:r>
              <a:rPr lang="en-US" sz="3000" b="1" dirty="0"/>
              <a:t>di non aver </a:t>
            </a:r>
            <a:r>
              <a:rPr lang="en-US" sz="3000" b="1" dirty="0" err="1"/>
              <a:t>avuto</a:t>
            </a:r>
            <a:r>
              <a:rPr lang="en-US" sz="3000" b="1" dirty="0"/>
              <a:t> </a:t>
            </a:r>
            <a:r>
              <a:rPr lang="en-US" sz="3000" b="1" dirty="0" err="1"/>
              <a:t>rapporti</a:t>
            </a:r>
            <a:r>
              <a:rPr lang="en-US" sz="3000" b="1" dirty="0"/>
              <a:t> di </a:t>
            </a:r>
            <a:r>
              <a:rPr lang="en-US" sz="3000" b="1" dirty="0" err="1"/>
              <a:t>finanziamento</a:t>
            </a:r>
            <a:r>
              <a:rPr lang="en-US" sz="3000" b="1" dirty="0"/>
              <a:t> con </a:t>
            </a:r>
            <a:r>
              <a:rPr lang="en-US" sz="3000" b="1" dirty="0" err="1"/>
              <a:t>soggetti</a:t>
            </a:r>
            <a:r>
              <a:rPr lang="en-US" sz="3000" b="1" dirty="0"/>
              <a:t> </a:t>
            </a:r>
            <a:r>
              <a:rPr lang="en-US" sz="3000" b="1" dirty="0" err="1"/>
              <a:t>portatori</a:t>
            </a:r>
            <a:r>
              <a:rPr lang="en-US" sz="3000" b="1" dirty="0"/>
              <a:t> di </a:t>
            </a:r>
            <a:r>
              <a:rPr lang="en-US" sz="3000" b="1" dirty="0" err="1"/>
              <a:t>interessi</a:t>
            </a:r>
            <a:r>
              <a:rPr lang="en-US" sz="3000" b="1" dirty="0"/>
              <a:t> </a:t>
            </a:r>
            <a:r>
              <a:rPr lang="en-US" sz="3000" b="1" dirty="0" err="1"/>
              <a:t>commerciali</a:t>
            </a:r>
            <a:r>
              <a:rPr lang="en-US" sz="3000" b="1" dirty="0"/>
              <a:t> in campo </a:t>
            </a:r>
            <a:r>
              <a:rPr lang="en-US" sz="3000" b="1" dirty="0" err="1"/>
              <a:t>sanitario</a:t>
            </a:r>
            <a:endParaRPr lang="en-US" sz="3000" b="1" dirty="0"/>
          </a:p>
          <a:p>
            <a:pPr marL="0" indent="0" algn="ctr">
              <a:buNone/>
            </a:pPr>
            <a:endParaRPr lang="en-US" sz="30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6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104</Words>
  <Application>Microsoft Macintosh PowerPoint</Application>
  <PresentationFormat>Presentazione su schermo (16:9)</PresentationFormat>
  <Paragraphs>19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TITLE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Fabio Barili</dc:creator>
  <cp:lastModifiedBy>Fabio Barili</cp:lastModifiedBy>
  <cp:revision>2</cp:revision>
  <dcterms:created xsi:type="dcterms:W3CDTF">2022-10-26T16:17:26Z</dcterms:created>
  <dcterms:modified xsi:type="dcterms:W3CDTF">2022-10-26T16:45:39Z</dcterms:modified>
</cp:coreProperties>
</file>