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21D270-2CC4-BF4E-89EC-A7F9EA67AA69}" v="31" dt="2023-02-02T17:08:25.2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91"/>
    <p:restoredTop sz="94670"/>
  </p:normalViewPr>
  <p:slideViewPr>
    <p:cSldViewPr snapToGrid="0" snapToObjects="1">
      <p:cViewPr varScale="1">
        <p:scale>
          <a:sx n="92" d="100"/>
          <a:sy n="92" d="100"/>
        </p:scale>
        <p:origin x="184" y="1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esco Pollari" userId="ca6ab9db0971b6c6" providerId="LiveId" clId="{6A21D270-2CC4-BF4E-89EC-A7F9EA67AA69}"/>
    <pc:docChg chg="undo custSel modSld">
      <pc:chgData name="Francesco Pollari" userId="ca6ab9db0971b6c6" providerId="LiveId" clId="{6A21D270-2CC4-BF4E-89EC-A7F9EA67AA69}" dt="2023-02-02T17:33:15.477" v="946" actId="113"/>
      <pc:docMkLst>
        <pc:docMk/>
      </pc:docMkLst>
      <pc:sldChg chg="addSp delSp modSp mod">
        <pc:chgData name="Francesco Pollari" userId="ca6ab9db0971b6c6" providerId="LiveId" clId="{6A21D270-2CC4-BF4E-89EC-A7F9EA67AA69}" dt="2023-02-02T17:09:52.386" v="38" actId="403"/>
        <pc:sldMkLst>
          <pc:docMk/>
          <pc:sldMk cId="2516863005" sldId="257"/>
        </pc:sldMkLst>
        <pc:spChg chg="add del mod">
          <ac:chgData name="Francesco Pollari" userId="ca6ab9db0971b6c6" providerId="LiveId" clId="{6A21D270-2CC4-BF4E-89EC-A7F9EA67AA69}" dt="2023-02-02T17:09:52.386" v="38" actId="403"/>
          <ac:spMkLst>
            <pc:docMk/>
            <pc:sldMk cId="2516863005" sldId="257"/>
            <ac:spMk id="3" creationId="{A203E6A5-FB07-044E-93D0-0B6D2FED039D}"/>
          </ac:spMkLst>
        </pc:spChg>
        <pc:spChg chg="del">
          <ac:chgData name="Francesco Pollari" userId="ca6ab9db0971b6c6" providerId="LiveId" clId="{6A21D270-2CC4-BF4E-89EC-A7F9EA67AA69}" dt="2023-02-02T17:09:43.457" v="35" actId="478"/>
          <ac:spMkLst>
            <pc:docMk/>
            <pc:sldMk cId="2516863005" sldId="257"/>
            <ac:spMk id="4" creationId="{E8DF9C56-A80B-614A-9924-7ACC00F4D3ED}"/>
          </ac:spMkLst>
        </pc:spChg>
        <pc:picChg chg="mod">
          <ac:chgData name="Francesco Pollari" userId="ca6ab9db0971b6c6" providerId="LiveId" clId="{6A21D270-2CC4-BF4E-89EC-A7F9EA67AA69}" dt="2023-02-02T17:09:46.350" v="36" actId="1076"/>
          <ac:picMkLst>
            <pc:docMk/>
            <pc:sldMk cId="2516863005" sldId="257"/>
            <ac:picMk id="5" creationId="{1F9F0C8F-1614-9944-B1EF-8AA8599805CC}"/>
          </ac:picMkLst>
        </pc:picChg>
      </pc:sldChg>
      <pc:sldChg chg="modSp mod">
        <pc:chgData name="Francesco Pollari" userId="ca6ab9db0971b6c6" providerId="LiveId" clId="{6A21D270-2CC4-BF4E-89EC-A7F9EA67AA69}" dt="2023-02-02T17:33:15.477" v="946" actId="113"/>
        <pc:sldMkLst>
          <pc:docMk/>
          <pc:sldMk cId="1238320559" sldId="258"/>
        </pc:sldMkLst>
        <pc:spChg chg="mod">
          <ac:chgData name="Francesco Pollari" userId="ca6ab9db0971b6c6" providerId="LiveId" clId="{6A21D270-2CC4-BF4E-89EC-A7F9EA67AA69}" dt="2023-02-02T17:33:15.477" v="946" actId="113"/>
          <ac:spMkLst>
            <pc:docMk/>
            <pc:sldMk cId="1238320559" sldId="258"/>
            <ac:spMk id="4" creationId="{12EEFF1B-CADD-B342-B964-8FE4F16E7C08}"/>
          </ac:spMkLst>
        </pc:spChg>
      </pc:sldChg>
      <pc:sldChg chg="modSp">
        <pc:chgData name="Francesco Pollari" userId="ca6ab9db0971b6c6" providerId="LiveId" clId="{6A21D270-2CC4-BF4E-89EC-A7F9EA67AA69}" dt="2023-02-02T17:08:25.261" v="30" actId="20577"/>
        <pc:sldMkLst>
          <pc:docMk/>
          <pc:sldMk cId="3374834726" sldId="259"/>
        </pc:sldMkLst>
        <pc:graphicFrameChg chg="mod">
          <ac:chgData name="Francesco Pollari" userId="ca6ab9db0971b6c6" providerId="LiveId" clId="{6A21D270-2CC4-BF4E-89EC-A7F9EA67AA69}" dt="2023-02-02T17:08:25.261" v="30" actId="20577"/>
          <ac:graphicFrameMkLst>
            <pc:docMk/>
            <pc:sldMk cId="3374834726" sldId="259"/>
            <ac:graphicFrameMk id="3" creationId="{77CD6494-DC7B-2344-ACE4-B2B222ACE5E4}"/>
          </ac:graphicFrameMkLst>
        </pc:graphicFrameChg>
      </pc:sldChg>
      <pc:sldChg chg="modSp mod">
        <pc:chgData name="Francesco Pollari" userId="ca6ab9db0971b6c6" providerId="LiveId" clId="{6A21D270-2CC4-BF4E-89EC-A7F9EA67AA69}" dt="2023-02-02T17:26:44.768" v="601" actId="20577"/>
        <pc:sldMkLst>
          <pc:docMk/>
          <pc:sldMk cId="3561987436" sldId="260"/>
        </pc:sldMkLst>
        <pc:spChg chg="mod">
          <ac:chgData name="Francesco Pollari" userId="ca6ab9db0971b6c6" providerId="LiveId" clId="{6A21D270-2CC4-BF4E-89EC-A7F9EA67AA69}" dt="2023-02-02T17:26:44.768" v="601" actId="20577"/>
          <ac:spMkLst>
            <pc:docMk/>
            <pc:sldMk cId="3561987436" sldId="260"/>
            <ac:spMk id="4" creationId="{12EEFF1B-CADD-B342-B964-8FE4F16E7C08}"/>
          </ac:spMkLst>
        </pc:spChg>
      </pc:sldChg>
      <pc:sldChg chg="modSp mod">
        <pc:chgData name="Francesco Pollari" userId="ca6ab9db0971b6c6" providerId="LiveId" clId="{6A21D270-2CC4-BF4E-89EC-A7F9EA67AA69}" dt="2023-02-02T17:17:43.248" v="569" actId="1076"/>
        <pc:sldMkLst>
          <pc:docMk/>
          <pc:sldMk cId="3157819416" sldId="261"/>
        </pc:sldMkLst>
        <pc:spChg chg="mod">
          <ac:chgData name="Francesco Pollari" userId="ca6ab9db0971b6c6" providerId="LiveId" clId="{6A21D270-2CC4-BF4E-89EC-A7F9EA67AA69}" dt="2023-02-02T17:17:43.248" v="569" actId="1076"/>
          <ac:spMkLst>
            <pc:docMk/>
            <pc:sldMk cId="3157819416" sldId="261"/>
            <ac:spMk id="4" creationId="{12EEFF1B-CADD-B342-B964-8FE4F16E7C08}"/>
          </ac:spMkLst>
        </pc:spChg>
      </pc:sldChg>
      <pc:sldChg chg="modSp mod">
        <pc:chgData name="Francesco Pollari" userId="ca6ab9db0971b6c6" providerId="LiveId" clId="{6A21D270-2CC4-BF4E-89EC-A7F9EA67AA69}" dt="2023-02-02T17:28:16.108" v="650" actId="20577"/>
        <pc:sldMkLst>
          <pc:docMk/>
          <pc:sldMk cId="2007347978" sldId="262"/>
        </pc:sldMkLst>
        <pc:spChg chg="mod">
          <ac:chgData name="Francesco Pollari" userId="ca6ab9db0971b6c6" providerId="LiveId" clId="{6A21D270-2CC4-BF4E-89EC-A7F9EA67AA69}" dt="2023-02-02T17:28:16.108" v="650" actId="20577"/>
          <ac:spMkLst>
            <pc:docMk/>
            <pc:sldMk cId="2007347978" sldId="262"/>
            <ac:spMk id="5" creationId="{FBFE4265-A570-F34E-A68A-C0A4431206B9}"/>
          </ac:spMkLst>
        </pc:spChg>
      </pc:sldChg>
      <pc:sldChg chg="modSp mod">
        <pc:chgData name="Francesco Pollari" userId="ca6ab9db0971b6c6" providerId="LiveId" clId="{6A21D270-2CC4-BF4E-89EC-A7F9EA67AA69}" dt="2023-02-02T17:18:34.580" v="570" actId="20577"/>
        <pc:sldMkLst>
          <pc:docMk/>
          <pc:sldMk cId="616139450" sldId="264"/>
        </pc:sldMkLst>
        <pc:spChg chg="mod">
          <ac:chgData name="Francesco Pollari" userId="ca6ab9db0971b6c6" providerId="LiveId" clId="{6A21D270-2CC4-BF4E-89EC-A7F9EA67AA69}" dt="2023-02-02T17:18:34.580" v="570" actId="20577"/>
          <ac:spMkLst>
            <pc:docMk/>
            <pc:sldMk cId="616139450" sldId="264"/>
            <ac:spMk id="5" creationId="{FBFE4265-A570-F34E-A68A-C0A4431206B9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2F46D2-6B0C-ED4C-B4D3-1AA081D73D62}" type="doc">
      <dgm:prSet loTypeId="urn:microsoft.com/office/officeart/2005/8/layout/process4" loCatId="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A8C4372-09DA-414B-A5C8-89C6F64FE73D}">
      <dgm:prSet phldrT="[Testo]"/>
      <dgm:spPr/>
      <dgm:t>
        <a:bodyPr/>
        <a:lstStyle/>
        <a:p>
          <a:r>
            <a:rPr lang="it-IT" dirty="0"/>
            <a:t>PRESENTAZIONE PROGETTO</a:t>
          </a:r>
        </a:p>
      </dgm:t>
    </dgm:pt>
    <dgm:pt modelId="{0E6C4B65-8C07-0944-B082-35EC50557B88}" type="parTrans" cxnId="{410CAB36-AE51-1E4A-92AC-4E38DCA39EAB}">
      <dgm:prSet/>
      <dgm:spPr/>
      <dgm:t>
        <a:bodyPr/>
        <a:lstStyle/>
        <a:p>
          <a:endParaRPr lang="it-IT"/>
        </a:p>
      </dgm:t>
    </dgm:pt>
    <dgm:pt modelId="{764B307C-D8D7-8040-B385-4F782D22929C}" type="sibTrans" cxnId="{410CAB36-AE51-1E4A-92AC-4E38DCA39EAB}">
      <dgm:prSet/>
      <dgm:spPr/>
      <dgm:t>
        <a:bodyPr/>
        <a:lstStyle/>
        <a:p>
          <a:endParaRPr lang="it-IT"/>
        </a:p>
      </dgm:t>
    </dgm:pt>
    <dgm:pt modelId="{08D490A5-A9F4-6D4C-A6D6-D50F18E99D19}">
      <dgm:prSet phldrT="[Testo]"/>
      <dgm:spPr/>
      <dgm:t>
        <a:bodyPr/>
        <a:lstStyle/>
        <a:p>
          <a:r>
            <a:rPr lang="it-IT" dirty="0"/>
            <a:t>VALUTAZIONE GIROC+TASK FORCE METODOLOGIA (&lt;15 GG)</a:t>
          </a:r>
        </a:p>
      </dgm:t>
    </dgm:pt>
    <dgm:pt modelId="{5DFBB72F-152C-C04F-AA6E-4C502CEA7B22}" type="parTrans" cxnId="{90D6F6D2-18B7-FE4B-9F6E-3B4198A5BEC8}">
      <dgm:prSet/>
      <dgm:spPr/>
      <dgm:t>
        <a:bodyPr/>
        <a:lstStyle/>
        <a:p>
          <a:endParaRPr lang="it-IT"/>
        </a:p>
      </dgm:t>
    </dgm:pt>
    <dgm:pt modelId="{A8F418B0-FB32-EB4B-8BAE-A92D95719541}" type="sibTrans" cxnId="{90D6F6D2-18B7-FE4B-9F6E-3B4198A5BEC8}">
      <dgm:prSet/>
      <dgm:spPr/>
      <dgm:t>
        <a:bodyPr/>
        <a:lstStyle/>
        <a:p>
          <a:endParaRPr lang="it-IT"/>
        </a:p>
      </dgm:t>
    </dgm:pt>
    <dgm:pt modelId="{2A44FFFE-67FE-D44C-AECB-F0CD94E0678A}">
      <dgm:prSet phldrT="[Testo]"/>
      <dgm:spPr/>
      <dgm:t>
        <a:bodyPr/>
        <a:lstStyle/>
        <a:p>
          <a:r>
            <a:rPr lang="it-IT" dirty="0"/>
            <a:t>RIGETTO</a:t>
          </a:r>
        </a:p>
      </dgm:t>
    </dgm:pt>
    <dgm:pt modelId="{9E8BD781-9F5D-2047-9C32-6EC2A4F196DA}" type="parTrans" cxnId="{0B5642B7-583F-7C48-A3A0-02BEC1C5599F}">
      <dgm:prSet/>
      <dgm:spPr/>
      <dgm:t>
        <a:bodyPr/>
        <a:lstStyle/>
        <a:p>
          <a:endParaRPr lang="it-IT"/>
        </a:p>
      </dgm:t>
    </dgm:pt>
    <dgm:pt modelId="{E2E342AB-7CA4-034B-BA68-B9F3A3DA8AF2}" type="sibTrans" cxnId="{0B5642B7-583F-7C48-A3A0-02BEC1C5599F}">
      <dgm:prSet/>
      <dgm:spPr/>
      <dgm:t>
        <a:bodyPr/>
        <a:lstStyle/>
        <a:p>
          <a:endParaRPr lang="it-IT"/>
        </a:p>
      </dgm:t>
    </dgm:pt>
    <dgm:pt modelId="{546ACC9D-94A9-014A-B62A-D6B3AEF82B5D}">
      <dgm:prSet phldrT="[Testo]"/>
      <dgm:spPr/>
      <dgm:t>
        <a:bodyPr/>
        <a:lstStyle/>
        <a:p>
          <a:r>
            <a:rPr lang="it-IT" dirty="0"/>
            <a:t>PRESENTAZIONE DEL PI IN CASI DUBBI</a:t>
          </a:r>
        </a:p>
      </dgm:t>
    </dgm:pt>
    <dgm:pt modelId="{BE93A954-456B-324C-B214-7B5036E06AD7}" type="parTrans" cxnId="{5AB119E2-94A0-A142-BF2E-D4614B7D5E68}">
      <dgm:prSet/>
      <dgm:spPr/>
      <dgm:t>
        <a:bodyPr/>
        <a:lstStyle/>
        <a:p>
          <a:endParaRPr lang="it-IT"/>
        </a:p>
      </dgm:t>
    </dgm:pt>
    <dgm:pt modelId="{87C4310A-6F42-734A-AD9F-27FB5A7C2070}" type="sibTrans" cxnId="{5AB119E2-94A0-A142-BF2E-D4614B7D5E68}">
      <dgm:prSet/>
      <dgm:spPr/>
      <dgm:t>
        <a:bodyPr/>
        <a:lstStyle/>
        <a:p>
          <a:endParaRPr lang="it-IT"/>
        </a:p>
      </dgm:t>
    </dgm:pt>
    <dgm:pt modelId="{D4AC4D48-7A1F-4342-84FB-573531839942}">
      <dgm:prSet phldrT="[Testo]"/>
      <dgm:spPr/>
      <dgm:t>
        <a:bodyPr/>
        <a:lstStyle/>
        <a:p>
          <a:r>
            <a:rPr lang="it-IT" dirty="0"/>
            <a:t>PROGETTO APPROVATO</a:t>
          </a:r>
        </a:p>
      </dgm:t>
    </dgm:pt>
    <dgm:pt modelId="{41D3F614-CF59-D740-BEBA-F2FDF5B2A7D1}" type="parTrans" cxnId="{73F5EB03-7271-1940-955E-1B888E79C6A6}">
      <dgm:prSet/>
      <dgm:spPr/>
      <dgm:t>
        <a:bodyPr/>
        <a:lstStyle/>
        <a:p>
          <a:endParaRPr lang="it-IT"/>
        </a:p>
      </dgm:t>
    </dgm:pt>
    <dgm:pt modelId="{372D09E9-5BB7-FB43-B7AC-9B15EB1058F0}" type="sibTrans" cxnId="{73F5EB03-7271-1940-955E-1B888E79C6A6}">
      <dgm:prSet/>
      <dgm:spPr/>
      <dgm:t>
        <a:bodyPr/>
        <a:lstStyle/>
        <a:p>
          <a:endParaRPr lang="it-IT"/>
        </a:p>
      </dgm:t>
    </dgm:pt>
    <dgm:pt modelId="{62E557C3-0D53-1B41-93FB-67BFD8CB6651}">
      <dgm:prSet phldrT="[Testo]"/>
      <dgm:spPr/>
      <dgm:t>
        <a:bodyPr/>
        <a:lstStyle/>
        <a:p>
          <a:r>
            <a:rPr lang="it-IT" dirty="0"/>
            <a:t>PRESENTARE IL PROGETTO AL  PROPRIO COMITATO ETICO (1 MESE)</a:t>
          </a:r>
        </a:p>
      </dgm:t>
    </dgm:pt>
    <dgm:pt modelId="{8C2DCADF-3589-A74D-8236-4ED7A6C61231}" type="parTrans" cxnId="{7B6EC1D9-A5F1-1E4C-B26E-4D647B19C589}">
      <dgm:prSet/>
      <dgm:spPr/>
      <dgm:t>
        <a:bodyPr/>
        <a:lstStyle/>
        <a:p>
          <a:endParaRPr lang="it-IT"/>
        </a:p>
      </dgm:t>
    </dgm:pt>
    <dgm:pt modelId="{F64ACD2B-FA4D-9B49-81EB-AF6D8319529F}" type="sibTrans" cxnId="{7B6EC1D9-A5F1-1E4C-B26E-4D647B19C589}">
      <dgm:prSet/>
      <dgm:spPr/>
      <dgm:t>
        <a:bodyPr/>
        <a:lstStyle/>
        <a:p>
          <a:endParaRPr lang="it-IT"/>
        </a:p>
      </dgm:t>
    </dgm:pt>
    <dgm:pt modelId="{5C8EA1A2-D3B9-D24C-A06B-6099D6769E6F}">
      <dgm:prSet phldrT="[Testo]"/>
      <dgm:spPr/>
      <dgm:t>
        <a:bodyPr/>
        <a:lstStyle/>
        <a:p>
          <a:r>
            <a:rPr lang="it-IT" dirty="0"/>
            <a:t>TASK FORCE METODOLOGIA PER DATASET</a:t>
          </a:r>
        </a:p>
      </dgm:t>
    </dgm:pt>
    <dgm:pt modelId="{1E20F129-B0AB-4F4F-B1E9-007F20660D56}" type="parTrans" cxnId="{89CEE240-A647-F94E-9175-DAE364ACDBE3}">
      <dgm:prSet/>
      <dgm:spPr/>
      <dgm:t>
        <a:bodyPr/>
        <a:lstStyle/>
        <a:p>
          <a:endParaRPr lang="it-IT"/>
        </a:p>
      </dgm:t>
    </dgm:pt>
    <dgm:pt modelId="{1FEC9EEE-B0B3-B94F-8A54-46C4C6CA69FD}" type="sibTrans" cxnId="{89CEE240-A647-F94E-9175-DAE364ACDBE3}">
      <dgm:prSet/>
      <dgm:spPr/>
      <dgm:t>
        <a:bodyPr/>
        <a:lstStyle/>
        <a:p>
          <a:endParaRPr lang="it-IT"/>
        </a:p>
      </dgm:t>
    </dgm:pt>
    <dgm:pt modelId="{862153D7-571F-D247-A703-FE7921C52D04}">
      <dgm:prSet phldrT="[Testo]"/>
      <dgm:spPr/>
      <dgm:t>
        <a:bodyPr/>
        <a:lstStyle/>
        <a:p>
          <a:r>
            <a:rPr lang="it-IT" dirty="0"/>
            <a:t>CALL UFFICIALE 1-3 volte all’anno</a:t>
          </a:r>
        </a:p>
      </dgm:t>
    </dgm:pt>
    <dgm:pt modelId="{655970E2-28BF-2342-88CF-29679F307373}" type="parTrans" cxnId="{379C27A5-7445-D046-BEAC-528B6CA196C9}">
      <dgm:prSet/>
      <dgm:spPr/>
      <dgm:t>
        <a:bodyPr/>
        <a:lstStyle/>
        <a:p>
          <a:endParaRPr lang="it-IT"/>
        </a:p>
      </dgm:t>
    </dgm:pt>
    <dgm:pt modelId="{979BA7B5-CB1A-104C-BDBF-D00053EB2930}" type="sibTrans" cxnId="{379C27A5-7445-D046-BEAC-528B6CA196C9}">
      <dgm:prSet/>
      <dgm:spPr/>
      <dgm:t>
        <a:bodyPr/>
        <a:lstStyle/>
        <a:p>
          <a:endParaRPr lang="it-IT"/>
        </a:p>
      </dgm:t>
    </dgm:pt>
    <dgm:pt modelId="{389A0BAB-FBE3-8A4C-8CFF-1635A66DEF7D}">
      <dgm:prSet phldrT="[Testo]"/>
      <dgm:spPr/>
      <dgm:t>
        <a:bodyPr/>
        <a:lstStyle/>
        <a:p>
          <a:r>
            <a:rPr lang="it-IT"/>
            <a:t>APPROVAZIONE</a:t>
          </a:r>
          <a:endParaRPr lang="it-IT" dirty="0"/>
        </a:p>
      </dgm:t>
    </dgm:pt>
    <dgm:pt modelId="{4ADD8CBB-E3BF-6E4B-8D7C-297D710297F6}" type="parTrans" cxnId="{16A06E05-E267-C145-B231-EC53A69A868B}">
      <dgm:prSet/>
      <dgm:spPr/>
      <dgm:t>
        <a:bodyPr/>
        <a:lstStyle/>
        <a:p>
          <a:endParaRPr lang="it-IT"/>
        </a:p>
      </dgm:t>
    </dgm:pt>
    <dgm:pt modelId="{2EB6DBEB-CE77-144B-B91C-9D24DBD04D50}" type="sibTrans" cxnId="{16A06E05-E267-C145-B231-EC53A69A868B}">
      <dgm:prSet/>
      <dgm:spPr/>
      <dgm:t>
        <a:bodyPr/>
        <a:lstStyle/>
        <a:p>
          <a:endParaRPr lang="it-IT"/>
        </a:p>
      </dgm:t>
    </dgm:pt>
    <dgm:pt modelId="{EA3C25CF-89D5-CC49-A4BA-932FB66478AF}" type="pres">
      <dgm:prSet presAssocID="{632F46D2-6B0C-ED4C-B4D3-1AA081D73D62}" presName="Name0" presStyleCnt="0">
        <dgm:presLayoutVars>
          <dgm:dir/>
          <dgm:animLvl val="lvl"/>
          <dgm:resizeHandles val="exact"/>
        </dgm:presLayoutVars>
      </dgm:prSet>
      <dgm:spPr/>
    </dgm:pt>
    <dgm:pt modelId="{2D7A0CB9-5EF8-8844-9B28-1E785CE29A8A}" type="pres">
      <dgm:prSet presAssocID="{D4AC4D48-7A1F-4342-84FB-573531839942}" presName="boxAndChildren" presStyleCnt="0"/>
      <dgm:spPr/>
    </dgm:pt>
    <dgm:pt modelId="{29064FB4-28F0-5041-8F2D-BC3CC5912792}" type="pres">
      <dgm:prSet presAssocID="{D4AC4D48-7A1F-4342-84FB-573531839942}" presName="parentTextBox" presStyleLbl="node1" presStyleIdx="0" presStyleCnt="3"/>
      <dgm:spPr/>
    </dgm:pt>
    <dgm:pt modelId="{03F4075C-EC71-3545-B35C-DE585EDB2564}" type="pres">
      <dgm:prSet presAssocID="{D4AC4D48-7A1F-4342-84FB-573531839942}" presName="entireBox" presStyleLbl="node1" presStyleIdx="0" presStyleCnt="3"/>
      <dgm:spPr/>
    </dgm:pt>
    <dgm:pt modelId="{D800AC33-E445-0041-883C-C623153CF6AF}" type="pres">
      <dgm:prSet presAssocID="{D4AC4D48-7A1F-4342-84FB-573531839942}" presName="descendantBox" presStyleCnt="0"/>
      <dgm:spPr/>
    </dgm:pt>
    <dgm:pt modelId="{3439809B-D111-B945-94CD-1919A0B680B7}" type="pres">
      <dgm:prSet presAssocID="{62E557C3-0D53-1B41-93FB-67BFD8CB6651}" presName="childTextBox" presStyleLbl="fgAccFollowNode1" presStyleIdx="0" presStyleCnt="6">
        <dgm:presLayoutVars>
          <dgm:bulletEnabled val="1"/>
        </dgm:presLayoutVars>
      </dgm:prSet>
      <dgm:spPr/>
    </dgm:pt>
    <dgm:pt modelId="{7684795F-754A-0940-BADD-99463C660560}" type="pres">
      <dgm:prSet presAssocID="{5C8EA1A2-D3B9-D24C-A06B-6099D6769E6F}" presName="childTextBox" presStyleLbl="fgAccFollowNode1" presStyleIdx="1" presStyleCnt="6">
        <dgm:presLayoutVars>
          <dgm:bulletEnabled val="1"/>
        </dgm:presLayoutVars>
      </dgm:prSet>
      <dgm:spPr/>
    </dgm:pt>
    <dgm:pt modelId="{4314D722-BE40-B346-A871-BA988806744D}" type="pres">
      <dgm:prSet presAssocID="{A8F418B0-FB32-EB4B-8BAE-A92D95719541}" presName="sp" presStyleCnt="0"/>
      <dgm:spPr/>
    </dgm:pt>
    <dgm:pt modelId="{30351D9E-C9D1-8D43-8430-6A0C525A5956}" type="pres">
      <dgm:prSet presAssocID="{08D490A5-A9F4-6D4C-A6D6-D50F18E99D19}" presName="arrowAndChildren" presStyleCnt="0"/>
      <dgm:spPr/>
    </dgm:pt>
    <dgm:pt modelId="{377CB21E-B0A6-A44B-9E4E-F5F579C8999A}" type="pres">
      <dgm:prSet presAssocID="{08D490A5-A9F4-6D4C-A6D6-D50F18E99D19}" presName="parentTextArrow" presStyleLbl="node1" presStyleIdx="0" presStyleCnt="3"/>
      <dgm:spPr/>
    </dgm:pt>
    <dgm:pt modelId="{EBB7C1AE-A6F5-DE43-ABBD-CDB926EAC967}" type="pres">
      <dgm:prSet presAssocID="{08D490A5-A9F4-6D4C-A6D6-D50F18E99D19}" presName="arrow" presStyleLbl="node1" presStyleIdx="1" presStyleCnt="3"/>
      <dgm:spPr/>
    </dgm:pt>
    <dgm:pt modelId="{AA3C90EF-FC7C-5047-BCBC-D223F45454D2}" type="pres">
      <dgm:prSet presAssocID="{08D490A5-A9F4-6D4C-A6D6-D50F18E99D19}" presName="descendantArrow" presStyleCnt="0"/>
      <dgm:spPr/>
    </dgm:pt>
    <dgm:pt modelId="{60BD7361-435D-0E4B-8E2C-30A032AC54A5}" type="pres">
      <dgm:prSet presAssocID="{2A44FFFE-67FE-D44C-AECB-F0CD94E0678A}" presName="childTextArrow" presStyleLbl="fgAccFollowNode1" presStyleIdx="2" presStyleCnt="6">
        <dgm:presLayoutVars>
          <dgm:bulletEnabled val="1"/>
        </dgm:presLayoutVars>
      </dgm:prSet>
      <dgm:spPr/>
    </dgm:pt>
    <dgm:pt modelId="{07DCDF13-6597-2545-90F6-E95796FD821E}" type="pres">
      <dgm:prSet presAssocID="{389A0BAB-FBE3-8A4C-8CFF-1635A66DEF7D}" presName="childTextArrow" presStyleLbl="fgAccFollowNode1" presStyleIdx="3" presStyleCnt="6">
        <dgm:presLayoutVars>
          <dgm:bulletEnabled val="1"/>
        </dgm:presLayoutVars>
      </dgm:prSet>
      <dgm:spPr/>
    </dgm:pt>
    <dgm:pt modelId="{3F040E47-E33F-C24D-8396-FDFC310522EE}" type="pres">
      <dgm:prSet presAssocID="{546ACC9D-94A9-014A-B62A-D6B3AEF82B5D}" presName="childTextArrow" presStyleLbl="fgAccFollowNode1" presStyleIdx="4" presStyleCnt="6">
        <dgm:presLayoutVars>
          <dgm:bulletEnabled val="1"/>
        </dgm:presLayoutVars>
      </dgm:prSet>
      <dgm:spPr/>
    </dgm:pt>
    <dgm:pt modelId="{7D199526-56B5-2E4E-8454-8B3F64396B18}" type="pres">
      <dgm:prSet presAssocID="{764B307C-D8D7-8040-B385-4F782D22929C}" presName="sp" presStyleCnt="0"/>
      <dgm:spPr/>
    </dgm:pt>
    <dgm:pt modelId="{A71DF619-54AB-E54F-B12B-990F8D82A2A9}" type="pres">
      <dgm:prSet presAssocID="{9A8C4372-09DA-414B-A5C8-89C6F64FE73D}" presName="arrowAndChildren" presStyleCnt="0"/>
      <dgm:spPr/>
    </dgm:pt>
    <dgm:pt modelId="{91E9DBE3-CD42-3544-8599-2108AD2C9A24}" type="pres">
      <dgm:prSet presAssocID="{9A8C4372-09DA-414B-A5C8-89C6F64FE73D}" presName="parentTextArrow" presStyleLbl="node1" presStyleIdx="1" presStyleCnt="3"/>
      <dgm:spPr/>
    </dgm:pt>
    <dgm:pt modelId="{D8E598E8-69A7-AA40-BF65-D8692AE298D1}" type="pres">
      <dgm:prSet presAssocID="{9A8C4372-09DA-414B-A5C8-89C6F64FE73D}" presName="arrow" presStyleLbl="node1" presStyleIdx="2" presStyleCnt="3"/>
      <dgm:spPr/>
    </dgm:pt>
    <dgm:pt modelId="{27DE8EDE-BB47-D149-8A0C-7799877B06AB}" type="pres">
      <dgm:prSet presAssocID="{9A8C4372-09DA-414B-A5C8-89C6F64FE73D}" presName="descendantArrow" presStyleCnt="0"/>
      <dgm:spPr/>
    </dgm:pt>
    <dgm:pt modelId="{2787F93D-E4C6-6742-B060-37D837DF97BE}" type="pres">
      <dgm:prSet presAssocID="{862153D7-571F-D247-A703-FE7921C52D04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73F5EB03-7271-1940-955E-1B888E79C6A6}" srcId="{632F46D2-6B0C-ED4C-B4D3-1AA081D73D62}" destId="{D4AC4D48-7A1F-4342-84FB-573531839942}" srcOrd="2" destOrd="0" parTransId="{41D3F614-CF59-D740-BEBA-F2FDF5B2A7D1}" sibTransId="{372D09E9-5BB7-FB43-B7AC-9B15EB1058F0}"/>
    <dgm:cxn modelId="{16A06E05-E267-C145-B231-EC53A69A868B}" srcId="{08D490A5-A9F4-6D4C-A6D6-D50F18E99D19}" destId="{389A0BAB-FBE3-8A4C-8CFF-1635A66DEF7D}" srcOrd="1" destOrd="0" parTransId="{4ADD8CBB-E3BF-6E4B-8D7C-297D710297F6}" sibTransId="{2EB6DBEB-CE77-144B-B91C-9D24DBD04D50}"/>
    <dgm:cxn modelId="{F9ED580A-4E37-CB48-A209-62582A169DEB}" type="presOf" srcId="{632F46D2-6B0C-ED4C-B4D3-1AA081D73D62}" destId="{EA3C25CF-89D5-CC49-A4BA-932FB66478AF}" srcOrd="0" destOrd="0" presId="urn:microsoft.com/office/officeart/2005/8/layout/process4"/>
    <dgm:cxn modelId="{7459BA1E-D871-8F44-A5F3-9A2AFDBD5854}" type="presOf" srcId="{546ACC9D-94A9-014A-B62A-D6B3AEF82B5D}" destId="{3F040E47-E33F-C24D-8396-FDFC310522EE}" srcOrd="0" destOrd="0" presId="urn:microsoft.com/office/officeart/2005/8/layout/process4"/>
    <dgm:cxn modelId="{A7C56E23-D719-FD4A-B807-95A9281B35F2}" type="presOf" srcId="{62E557C3-0D53-1B41-93FB-67BFD8CB6651}" destId="{3439809B-D111-B945-94CD-1919A0B680B7}" srcOrd="0" destOrd="0" presId="urn:microsoft.com/office/officeart/2005/8/layout/process4"/>
    <dgm:cxn modelId="{410CAB36-AE51-1E4A-92AC-4E38DCA39EAB}" srcId="{632F46D2-6B0C-ED4C-B4D3-1AA081D73D62}" destId="{9A8C4372-09DA-414B-A5C8-89C6F64FE73D}" srcOrd="0" destOrd="0" parTransId="{0E6C4B65-8C07-0944-B082-35EC50557B88}" sibTransId="{764B307C-D8D7-8040-B385-4F782D22929C}"/>
    <dgm:cxn modelId="{89CEE240-A647-F94E-9175-DAE364ACDBE3}" srcId="{D4AC4D48-7A1F-4342-84FB-573531839942}" destId="{5C8EA1A2-D3B9-D24C-A06B-6099D6769E6F}" srcOrd="1" destOrd="0" parTransId="{1E20F129-B0AB-4F4F-B1E9-007F20660D56}" sibTransId="{1FEC9EEE-B0B3-B94F-8A54-46C4C6CA69FD}"/>
    <dgm:cxn modelId="{E28B1B43-32E1-374F-A078-C224594C04F2}" type="presOf" srcId="{389A0BAB-FBE3-8A4C-8CFF-1635A66DEF7D}" destId="{07DCDF13-6597-2545-90F6-E95796FD821E}" srcOrd="0" destOrd="0" presId="urn:microsoft.com/office/officeart/2005/8/layout/process4"/>
    <dgm:cxn modelId="{7795E093-7861-6C4C-8559-C575E34CBBE7}" type="presOf" srcId="{D4AC4D48-7A1F-4342-84FB-573531839942}" destId="{29064FB4-28F0-5041-8F2D-BC3CC5912792}" srcOrd="0" destOrd="0" presId="urn:microsoft.com/office/officeart/2005/8/layout/process4"/>
    <dgm:cxn modelId="{379C27A5-7445-D046-BEAC-528B6CA196C9}" srcId="{9A8C4372-09DA-414B-A5C8-89C6F64FE73D}" destId="{862153D7-571F-D247-A703-FE7921C52D04}" srcOrd="0" destOrd="0" parTransId="{655970E2-28BF-2342-88CF-29679F307373}" sibTransId="{979BA7B5-CB1A-104C-BDBF-D00053EB2930}"/>
    <dgm:cxn modelId="{FE28ABA9-331A-BF43-AC2F-7B5B3F8F831C}" type="presOf" srcId="{9A8C4372-09DA-414B-A5C8-89C6F64FE73D}" destId="{D8E598E8-69A7-AA40-BF65-D8692AE298D1}" srcOrd="1" destOrd="0" presId="urn:microsoft.com/office/officeart/2005/8/layout/process4"/>
    <dgm:cxn modelId="{0B5642B7-583F-7C48-A3A0-02BEC1C5599F}" srcId="{08D490A5-A9F4-6D4C-A6D6-D50F18E99D19}" destId="{2A44FFFE-67FE-D44C-AECB-F0CD94E0678A}" srcOrd="0" destOrd="0" parTransId="{9E8BD781-9F5D-2047-9C32-6EC2A4F196DA}" sibTransId="{E2E342AB-7CA4-034B-BA68-B9F3A3DA8AF2}"/>
    <dgm:cxn modelId="{C03EB4BF-8B80-824F-9D03-D91DF1B9D049}" type="presOf" srcId="{08D490A5-A9F4-6D4C-A6D6-D50F18E99D19}" destId="{377CB21E-B0A6-A44B-9E4E-F5F579C8999A}" srcOrd="0" destOrd="0" presId="urn:microsoft.com/office/officeart/2005/8/layout/process4"/>
    <dgm:cxn modelId="{EC73D3C0-9B5A-C54B-84B7-0E88F03BB019}" type="presOf" srcId="{08D490A5-A9F4-6D4C-A6D6-D50F18E99D19}" destId="{EBB7C1AE-A6F5-DE43-ABBD-CDB926EAC967}" srcOrd="1" destOrd="0" presId="urn:microsoft.com/office/officeart/2005/8/layout/process4"/>
    <dgm:cxn modelId="{6303FEC4-030E-9B44-9EB5-6F811A91323D}" type="presOf" srcId="{D4AC4D48-7A1F-4342-84FB-573531839942}" destId="{03F4075C-EC71-3545-B35C-DE585EDB2564}" srcOrd="1" destOrd="0" presId="urn:microsoft.com/office/officeart/2005/8/layout/process4"/>
    <dgm:cxn modelId="{60974CC6-8689-2844-91CD-B8069832B2AB}" type="presOf" srcId="{9A8C4372-09DA-414B-A5C8-89C6F64FE73D}" destId="{91E9DBE3-CD42-3544-8599-2108AD2C9A24}" srcOrd="0" destOrd="0" presId="urn:microsoft.com/office/officeart/2005/8/layout/process4"/>
    <dgm:cxn modelId="{D43086D1-867E-E549-9C8A-51AEB1127904}" type="presOf" srcId="{862153D7-571F-D247-A703-FE7921C52D04}" destId="{2787F93D-E4C6-6742-B060-37D837DF97BE}" srcOrd="0" destOrd="0" presId="urn:microsoft.com/office/officeart/2005/8/layout/process4"/>
    <dgm:cxn modelId="{90D6F6D2-18B7-FE4B-9F6E-3B4198A5BEC8}" srcId="{632F46D2-6B0C-ED4C-B4D3-1AA081D73D62}" destId="{08D490A5-A9F4-6D4C-A6D6-D50F18E99D19}" srcOrd="1" destOrd="0" parTransId="{5DFBB72F-152C-C04F-AA6E-4C502CEA7B22}" sibTransId="{A8F418B0-FB32-EB4B-8BAE-A92D95719541}"/>
    <dgm:cxn modelId="{7B6EC1D9-A5F1-1E4C-B26E-4D647B19C589}" srcId="{D4AC4D48-7A1F-4342-84FB-573531839942}" destId="{62E557C3-0D53-1B41-93FB-67BFD8CB6651}" srcOrd="0" destOrd="0" parTransId="{8C2DCADF-3589-A74D-8236-4ED7A6C61231}" sibTransId="{F64ACD2B-FA4D-9B49-81EB-AF6D8319529F}"/>
    <dgm:cxn modelId="{5AB119E2-94A0-A142-BF2E-D4614B7D5E68}" srcId="{08D490A5-A9F4-6D4C-A6D6-D50F18E99D19}" destId="{546ACC9D-94A9-014A-B62A-D6B3AEF82B5D}" srcOrd="2" destOrd="0" parTransId="{BE93A954-456B-324C-B214-7B5036E06AD7}" sibTransId="{87C4310A-6F42-734A-AD9F-27FB5A7C2070}"/>
    <dgm:cxn modelId="{F77F28EF-0435-DC4A-80AE-0F08F5194346}" type="presOf" srcId="{5C8EA1A2-D3B9-D24C-A06B-6099D6769E6F}" destId="{7684795F-754A-0940-BADD-99463C660560}" srcOrd="0" destOrd="0" presId="urn:microsoft.com/office/officeart/2005/8/layout/process4"/>
    <dgm:cxn modelId="{75A079FC-156B-3047-BE59-FA2DA2B94A84}" type="presOf" srcId="{2A44FFFE-67FE-D44C-AECB-F0CD94E0678A}" destId="{60BD7361-435D-0E4B-8E2C-30A032AC54A5}" srcOrd="0" destOrd="0" presId="urn:microsoft.com/office/officeart/2005/8/layout/process4"/>
    <dgm:cxn modelId="{59B8380E-805A-974C-8F6A-75AFFD26DC75}" type="presParOf" srcId="{EA3C25CF-89D5-CC49-A4BA-932FB66478AF}" destId="{2D7A0CB9-5EF8-8844-9B28-1E785CE29A8A}" srcOrd="0" destOrd="0" presId="urn:microsoft.com/office/officeart/2005/8/layout/process4"/>
    <dgm:cxn modelId="{DD97606F-22B7-554D-8BFF-A8DF1D4818FE}" type="presParOf" srcId="{2D7A0CB9-5EF8-8844-9B28-1E785CE29A8A}" destId="{29064FB4-28F0-5041-8F2D-BC3CC5912792}" srcOrd="0" destOrd="0" presId="urn:microsoft.com/office/officeart/2005/8/layout/process4"/>
    <dgm:cxn modelId="{06623A7C-B6DB-F446-BFFA-EE991F08553A}" type="presParOf" srcId="{2D7A0CB9-5EF8-8844-9B28-1E785CE29A8A}" destId="{03F4075C-EC71-3545-B35C-DE585EDB2564}" srcOrd="1" destOrd="0" presId="urn:microsoft.com/office/officeart/2005/8/layout/process4"/>
    <dgm:cxn modelId="{76F55AA9-E729-4D4A-83A1-227C19EFB577}" type="presParOf" srcId="{2D7A0CB9-5EF8-8844-9B28-1E785CE29A8A}" destId="{D800AC33-E445-0041-883C-C623153CF6AF}" srcOrd="2" destOrd="0" presId="urn:microsoft.com/office/officeart/2005/8/layout/process4"/>
    <dgm:cxn modelId="{2A07A307-94B2-A04E-84FF-87FF64A3C5A9}" type="presParOf" srcId="{D800AC33-E445-0041-883C-C623153CF6AF}" destId="{3439809B-D111-B945-94CD-1919A0B680B7}" srcOrd="0" destOrd="0" presId="urn:microsoft.com/office/officeart/2005/8/layout/process4"/>
    <dgm:cxn modelId="{D3B26C6E-1DE4-984C-BD07-4DEA900026FC}" type="presParOf" srcId="{D800AC33-E445-0041-883C-C623153CF6AF}" destId="{7684795F-754A-0940-BADD-99463C660560}" srcOrd="1" destOrd="0" presId="urn:microsoft.com/office/officeart/2005/8/layout/process4"/>
    <dgm:cxn modelId="{9A0D6BF2-C134-A84D-9422-9B839F3AA739}" type="presParOf" srcId="{EA3C25CF-89D5-CC49-A4BA-932FB66478AF}" destId="{4314D722-BE40-B346-A871-BA988806744D}" srcOrd="1" destOrd="0" presId="urn:microsoft.com/office/officeart/2005/8/layout/process4"/>
    <dgm:cxn modelId="{67986AD1-8459-7E40-A44A-B104C8FF42C8}" type="presParOf" srcId="{EA3C25CF-89D5-CC49-A4BA-932FB66478AF}" destId="{30351D9E-C9D1-8D43-8430-6A0C525A5956}" srcOrd="2" destOrd="0" presId="urn:microsoft.com/office/officeart/2005/8/layout/process4"/>
    <dgm:cxn modelId="{5761C753-2C00-F545-9902-149BAB74B62B}" type="presParOf" srcId="{30351D9E-C9D1-8D43-8430-6A0C525A5956}" destId="{377CB21E-B0A6-A44B-9E4E-F5F579C8999A}" srcOrd="0" destOrd="0" presId="urn:microsoft.com/office/officeart/2005/8/layout/process4"/>
    <dgm:cxn modelId="{C30B9EDD-0119-3042-8EA2-80A9C934B8E6}" type="presParOf" srcId="{30351D9E-C9D1-8D43-8430-6A0C525A5956}" destId="{EBB7C1AE-A6F5-DE43-ABBD-CDB926EAC967}" srcOrd="1" destOrd="0" presId="urn:microsoft.com/office/officeart/2005/8/layout/process4"/>
    <dgm:cxn modelId="{43E57485-A8EF-BD4F-9B81-C6FD224621AB}" type="presParOf" srcId="{30351D9E-C9D1-8D43-8430-6A0C525A5956}" destId="{AA3C90EF-FC7C-5047-BCBC-D223F45454D2}" srcOrd="2" destOrd="0" presId="urn:microsoft.com/office/officeart/2005/8/layout/process4"/>
    <dgm:cxn modelId="{7F1778AC-E05F-634A-8982-758831C925AA}" type="presParOf" srcId="{AA3C90EF-FC7C-5047-BCBC-D223F45454D2}" destId="{60BD7361-435D-0E4B-8E2C-30A032AC54A5}" srcOrd="0" destOrd="0" presId="urn:microsoft.com/office/officeart/2005/8/layout/process4"/>
    <dgm:cxn modelId="{82EA18D9-E299-2C43-B6D3-556B925FA9D8}" type="presParOf" srcId="{AA3C90EF-FC7C-5047-BCBC-D223F45454D2}" destId="{07DCDF13-6597-2545-90F6-E95796FD821E}" srcOrd="1" destOrd="0" presId="urn:microsoft.com/office/officeart/2005/8/layout/process4"/>
    <dgm:cxn modelId="{C5444457-26C2-9048-BEF0-86A6471BFA1E}" type="presParOf" srcId="{AA3C90EF-FC7C-5047-BCBC-D223F45454D2}" destId="{3F040E47-E33F-C24D-8396-FDFC310522EE}" srcOrd="2" destOrd="0" presId="urn:microsoft.com/office/officeart/2005/8/layout/process4"/>
    <dgm:cxn modelId="{66C15820-26C5-6B46-85CD-DDD5368B3275}" type="presParOf" srcId="{EA3C25CF-89D5-CC49-A4BA-932FB66478AF}" destId="{7D199526-56B5-2E4E-8454-8B3F64396B18}" srcOrd="3" destOrd="0" presId="urn:microsoft.com/office/officeart/2005/8/layout/process4"/>
    <dgm:cxn modelId="{5EB8401A-C4FB-1540-AA8A-C784ADF0D655}" type="presParOf" srcId="{EA3C25CF-89D5-CC49-A4BA-932FB66478AF}" destId="{A71DF619-54AB-E54F-B12B-990F8D82A2A9}" srcOrd="4" destOrd="0" presId="urn:microsoft.com/office/officeart/2005/8/layout/process4"/>
    <dgm:cxn modelId="{170870DC-2DCD-A04A-A9F5-D0F659BD656C}" type="presParOf" srcId="{A71DF619-54AB-E54F-B12B-990F8D82A2A9}" destId="{91E9DBE3-CD42-3544-8599-2108AD2C9A24}" srcOrd="0" destOrd="0" presId="urn:microsoft.com/office/officeart/2005/8/layout/process4"/>
    <dgm:cxn modelId="{281B22B9-FD6E-0848-BF84-BB3E8316D371}" type="presParOf" srcId="{A71DF619-54AB-E54F-B12B-990F8D82A2A9}" destId="{D8E598E8-69A7-AA40-BF65-D8692AE298D1}" srcOrd="1" destOrd="0" presId="urn:microsoft.com/office/officeart/2005/8/layout/process4"/>
    <dgm:cxn modelId="{86E58195-64B5-9F41-999C-B45DE9E7F9C1}" type="presParOf" srcId="{A71DF619-54AB-E54F-B12B-990F8D82A2A9}" destId="{27DE8EDE-BB47-D149-8A0C-7799877B06AB}" srcOrd="2" destOrd="0" presId="urn:microsoft.com/office/officeart/2005/8/layout/process4"/>
    <dgm:cxn modelId="{E4420D6A-5E28-A544-AFAF-72A5219FFC9A}" type="presParOf" srcId="{27DE8EDE-BB47-D149-8A0C-7799877B06AB}" destId="{2787F93D-E4C6-6742-B060-37D837DF97B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F4075C-EC71-3545-B35C-DE585EDB2564}">
      <dsp:nvSpPr>
        <dsp:cNvPr id="0" name=""/>
        <dsp:cNvSpPr/>
      </dsp:nvSpPr>
      <dsp:spPr>
        <a:xfrm>
          <a:off x="0" y="4078917"/>
          <a:ext cx="8128000" cy="13387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PROGETTO APPROVATO</a:t>
          </a:r>
        </a:p>
      </dsp:txBody>
      <dsp:txXfrm>
        <a:off x="0" y="4078917"/>
        <a:ext cx="8128000" cy="722947"/>
      </dsp:txXfrm>
    </dsp:sp>
    <dsp:sp modelId="{3439809B-D111-B945-94CD-1919A0B680B7}">
      <dsp:nvSpPr>
        <dsp:cNvPr id="0" name=""/>
        <dsp:cNvSpPr/>
      </dsp:nvSpPr>
      <dsp:spPr>
        <a:xfrm>
          <a:off x="0" y="4775089"/>
          <a:ext cx="4064000" cy="6158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PRESENTARE IL PROGETTO AL  PROPRIO COMITATO ETICO (1 MESE)</a:t>
          </a:r>
        </a:p>
      </dsp:txBody>
      <dsp:txXfrm>
        <a:off x="0" y="4775089"/>
        <a:ext cx="4064000" cy="615844"/>
      </dsp:txXfrm>
    </dsp:sp>
    <dsp:sp modelId="{7684795F-754A-0940-BADD-99463C660560}">
      <dsp:nvSpPr>
        <dsp:cNvPr id="0" name=""/>
        <dsp:cNvSpPr/>
      </dsp:nvSpPr>
      <dsp:spPr>
        <a:xfrm>
          <a:off x="4064000" y="4775089"/>
          <a:ext cx="4064000" cy="6158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TASK FORCE METODOLOGIA PER DATASET</a:t>
          </a:r>
        </a:p>
      </dsp:txBody>
      <dsp:txXfrm>
        <a:off x="4064000" y="4775089"/>
        <a:ext cx="4064000" cy="615844"/>
      </dsp:txXfrm>
    </dsp:sp>
    <dsp:sp modelId="{EBB7C1AE-A6F5-DE43-ABBD-CDB926EAC967}">
      <dsp:nvSpPr>
        <dsp:cNvPr id="0" name=""/>
        <dsp:cNvSpPr/>
      </dsp:nvSpPr>
      <dsp:spPr>
        <a:xfrm rot="10800000">
          <a:off x="0" y="2039937"/>
          <a:ext cx="8128000" cy="205906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VALUTAZIONE GIROC+TASK FORCE METODOLOGIA (&lt;15 GG)</a:t>
          </a:r>
        </a:p>
      </dsp:txBody>
      <dsp:txXfrm rot="-10800000">
        <a:off x="0" y="2039937"/>
        <a:ext cx="8128000" cy="722730"/>
      </dsp:txXfrm>
    </dsp:sp>
    <dsp:sp modelId="{60BD7361-435D-0E4B-8E2C-30A032AC54A5}">
      <dsp:nvSpPr>
        <dsp:cNvPr id="0" name=""/>
        <dsp:cNvSpPr/>
      </dsp:nvSpPr>
      <dsp:spPr>
        <a:xfrm>
          <a:off x="3968" y="2762668"/>
          <a:ext cx="2706687" cy="6156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RIGETTO</a:t>
          </a:r>
        </a:p>
      </dsp:txBody>
      <dsp:txXfrm>
        <a:off x="3968" y="2762668"/>
        <a:ext cx="2706687" cy="615659"/>
      </dsp:txXfrm>
    </dsp:sp>
    <dsp:sp modelId="{07DCDF13-6597-2545-90F6-E95796FD821E}">
      <dsp:nvSpPr>
        <dsp:cNvPr id="0" name=""/>
        <dsp:cNvSpPr/>
      </dsp:nvSpPr>
      <dsp:spPr>
        <a:xfrm>
          <a:off x="2710656" y="2762668"/>
          <a:ext cx="2706687" cy="6156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/>
            <a:t>APPROVAZIONE</a:t>
          </a:r>
          <a:endParaRPr lang="it-IT" sz="2000" kern="1200" dirty="0"/>
        </a:p>
      </dsp:txBody>
      <dsp:txXfrm>
        <a:off x="2710656" y="2762668"/>
        <a:ext cx="2706687" cy="615659"/>
      </dsp:txXfrm>
    </dsp:sp>
    <dsp:sp modelId="{3F040E47-E33F-C24D-8396-FDFC310522EE}">
      <dsp:nvSpPr>
        <dsp:cNvPr id="0" name=""/>
        <dsp:cNvSpPr/>
      </dsp:nvSpPr>
      <dsp:spPr>
        <a:xfrm>
          <a:off x="5417343" y="2762668"/>
          <a:ext cx="2706687" cy="6156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PRESENTAZIONE DEL PI IN CASI DUBBI</a:t>
          </a:r>
        </a:p>
      </dsp:txBody>
      <dsp:txXfrm>
        <a:off x="5417343" y="2762668"/>
        <a:ext cx="2706687" cy="615659"/>
      </dsp:txXfrm>
    </dsp:sp>
    <dsp:sp modelId="{D8E598E8-69A7-AA40-BF65-D8692AE298D1}">
      <dsp:nvSpPr>
        <dsp:cNvPr id="0" name=""/>
        <dsp:cNvSpPr/>
      </dsp:nvSpPr>
      <dsp:spPr>
        <a:xfrm rot="10800000">
          <a:off x="0" y="957"/>
          <a:ext cx="8128000" cy="205906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PRESENTAZIONE PROGETTO</a:t>
          </a:r>
        </a:p>
      </dsp:txBody>
      <dsp:txXfrm rot="-10800000">
        <a:off x="0" y="957"/>
        <a:ext cx="8128000" cy="722730"/>
      </dsp:txXfrm>
    </dsp:sp>
    <dsp:sp modelId="{2787F93D-E4C6-6742-B060-37D837DF97BE}">
      <dsp:nvSpPr>
        <dsp:cNvPr id="0" name=""/>
        <dsp:cNvSpPr/>
      </dsp:nvSpPr>
      <dsp:spPr>
        <a:xfrm>
          <a:off x="0" y="723688"/>
          <a:ext cx="8128000" cy="6156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CALL UFFICIALE 1-3 volte all’anno</a:t>
          </a:r>
        </a:p>
      </dsp:txBody>
      <dsp:txXfrm>
        <a:off x="0" y="723688"/>
        <a:ext cx="8128000" cy="6156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AC7FFE-B65A-BA4A-A712-1C9A113D3C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6F478D9-9BA4-D84B-9B83-1B580A6DF0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98CC234-99B1-944F-9B2A-7BE5BF482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FCD82-4CEF-AB4C-A892-810FB694E641}" type="datetimeFigureOut">
              <a:rPr lang="it-IT" smtClean="0"/>
              <a:t>02/02/23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B30942C-FFE9-BD4C-ABDA-F85671610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61A49FA-BA87-AF42-BEB6-AECF174C4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DEF6-4601-5B44-A807-ADE61666EF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7176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E2541C-7A61-2F42-B7A4-E684DC225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34C49EC-B355-4E42-942B-059974ECDF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0EBD6FC-AB55-D441-BB18-BC5B8EB7F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FCD82-4CEF-AB4C-A892-810FB694E641}" type="datetimeFigureOut">
              <a:rPr lang="it-IT" smtClean="0"/>
              <a:t>02/02/23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E76178E-5574-4E45-BBE7-1EE80FB7F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604C02D-6BF5-D94E-BD9A-562E5A449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DEF6-4601-5B44-A807-ADE61666EF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8334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BA77734-AFB2-1D41-B65C-5486764DAA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63C4FBE-50ED-174A-AD14-9B90C64DEC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C5197CB-2884-864E-9E3C-42B5440BA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FCD82-4CEF-AB4C-A892-810FB694E641}" type="datetimeFigureOut">
              <a:rPr lang="it-IT" smtClean="0"/>
              <a:t>02/02/23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EC6D693-DF60-2B44-ACA3-BE09FE064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D183728-04AB-5940-AE4F-BFC70B24D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DEF6-4601-5B44-A807-ADE61666EF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902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7F760B-CCB4-9A49-8BBD-1C28C2060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7AF8800-911A-C540-82AA-204838A6D0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2A4CA6C-4927-694C-9F02-5EFDD9087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FCD82-4CEF-AB4C-A892-810FB694E641}" type="datetimeFigureOut">
              <a:rPr lang="it-IT" smtClean="0"/>
              <a:t>02/02/23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3B41778-6B97-AC42-84D0-58C34DDC3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F0B19BE-4199-9645-8E90-4F17588AD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DEF6-4601-5B44-A807-ADE61666EF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241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0C1241-A94C-B44C-A38B-64253E9D0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1CBD2CE-A0E1-6F40-8880-FD75C85A1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426296-212C-354D-8110-23D8D215E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FCD82-4CEF-AB4C-A892-810FB694E641}" type="datetimeFigureOut">
              <a:rPr lang="it-IT" smtClean="0"/>
              <a:t>02/02/23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D682778-E0EE-A44D-8F51-BA7F7E413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24533E7-B733-2449-89C0-CE530C861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DEF6-4601-5B44-A807-ADE61666EF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0454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405AF4-C79D-504F-BAB5-8530E05BE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214C209-2BB0-D04B-BFF0-EC11C27255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69A52CE-8EBC-244E-BDC6-4D01101E57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2F8B7C4-527E-A045-81A7-7C52787CB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FCD82-4CEF-AB4C-A892-810FB694E641}" type="datetimeFigureOut">
              <a:rPr lang="it-IT" smtClean="0"/>
              <a:t>02/02/23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FB70353-1250-5147-BD20-ECBDCFF72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D22362E-0E77-FB4C-A8B4-98EAC072F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DEF6-4601-5B44-A807-ADE61666EF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3346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2F06E3-5FDE-C148-97C0-58B05C49B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6A926E3-41F6-674A-8924-8BC0991DF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F18F60F-16AB-C547-83C8-C1C55969B0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7472013-BFF1-B540-834C-9E6112E96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9E49A66-0A04-DF4B-9C4B-2769F40CFB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3148497-7C94-B44C-82A7-4163303EB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FCD82-4CEF-AB4C-A892-810FB694E641}" type="datetimeFigureOut">
              <a:rPr lang="it-IT" smtClean="0"/>
              <a:t>02/02/23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A717BAD-18BF-8841-B5A6-493B91D43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B808DC0-328F-0649-9634-4AB40E014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DEF6-4601-5B44-A807-ADE61666EF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7230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28859E-2418-7344-8AE5-6C3E9D980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FCEACAE-9EAC-8242-A3CD-C6F53F69C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FCD82-4CEF-AB4C-A892-810FB694E641}" type="datetimeFigureOut">
              <a:rPr lang="it-IT" smtClean="0"/>
              <a:t>02/02/23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823242B-A95F-854E-9FF9-7309F44F4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67CB33D-E5C6-4948-A2B0-3CB1A291A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DEF6-4601-5B44-A807-ADE61666EF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7296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D6E5070-E9DE-E24C-A5F8-55792A9BE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FCD82-4CEF-AB4C-A892-810FB694E641}" type="datetimeFigureOut">
              <a:rPr lang="it-IT" smtClean="0"/>
              <a:t>02/02/23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2C86C90-CEFE-0440-AB82-1DACDFC85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30A63CE-66C0-6F4E-B79F-4ADE26A0F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DEF6-4601-5B44-A807-ADE61666EF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7785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B6AFB6-68EC-934C-A45D-32E902532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A6A5F34-A5DD-6D44-A7C8-775E65411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A276A93-6D3D-D042-912C-52B738C827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06AC384-C274-5E4D-8B97-4188B0216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FCD82-4CEF-AB4C-A892-810FB694E641}" type="datetimeFigureOut">
              <a:rPr lang="it-IT" smtClean="0"/>
              <a:t>02/02/23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F5510C2-CF5C-9143-A961-D216C886A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BC6FBDB-8921-7743-A953-F1F05F925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DEF6-4601-5B44-A807-ADE61666EF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9254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EE54EA-2E55-4B4F-91A4-4710E986D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3E54E90-D546-D14F-A9D5-E0D5AC8CE2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28AA3E0-538D-DB40-95E7-84447EF402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7CFAA36-3971-D043-842E-13767E9A4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FCD82-4CEF-AB4C-A892-810FB694E641}" type="datetimeFigureOut">
              <a:rPr lang="it-IT" smtClean="0"/>
              <a:t>02/02/23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6343C03-6228-674C-A9B3-518B0C385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3016B24-B353-AD44-B7C5-4D65B8B7C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DEF6-4601-5B44-A807-ADE61666EF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906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4B3AFDA-F50F-B14D-A4C1-417D931AA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DBFD2E2-6EEF-8148-95F8-FAB4BC958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56C3722-5014-EC49-9804-82DF2B313B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FCD82-4CEF-AB4C-A892-810FB694E641}" type="datetimeFigureOut">
              <a:rPr lang="it-IT" smtClean="0"/>
              <a:t>02/02/23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6834666-8553-D441-995A-8A0BF0BCDD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7A877ED-D036-364F-8347-20D2179964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ADEF6-4601-5B44-A807-ADE61666EF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6693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giroc.submission@gmail.co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A203E6A5-FB07-044E-93D0-0B6D2FED039D}"/>
              </a:ext>
            </a:extLst>
          </p:cNvPr>
          <p:cNvSpPr txBox="1"/>
          <p:nvPr/>
        </p:nvSpPr>
        <p:spPr>
          <a:xfrm>
            <a:off x="0" y="866614"/>
            <a:ext cx="1219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3600" dirty="0"/>
          </a:p>
          <a:p>
            <a:pPr algn="ctr"/>
            <a:r>
              <a:rPr lang="it-IT" sz="3600" b="1" dirty="0">
                <a:solidFill>
                  <a:srgbClr val="FF0000"/>
                </a:solidFill>
              </a:rPr>
              <a:t>G</a:t>
            </a:r>
            <a:r>
              <a:rPr lang="it-IT" sz="3600" dirty="0"/>
              <a:t>ruppo </a:t>
            </a:r>
            <a:r>
              <a:rPr lang="it-IT" sz="3600" b="1" dirty="0">
                <a:solidFill>
                  <a:srgbClr val="FF0000"/>
                </a:solidFill>
              </a:rPr>
              <a:t>I</a:t>
            </a:r>
            <a:r>
              <a:rPr lang="it-IT" sz="3600" dirty="0"/>
              <a:t>taliano di </a:t>
            </a:r>
            <a:r>
              <a:rPr lang="it-IT" sz="3600" b="1" dirty="0">
                <a:solidFill>
                  <a:srgbClr val="FF0000"/>
                </a:solidFill>
              </a:rPr>
              <a:t>R</a:t>
            </a:r>
            <a:r>
              <a:rPr lang="it-IT" sz="3600" dirty="0"/>
              <a:t>icerca sugli </a:t>
            </a:r>
            <a:r>
              <a:rPr lang="it-IT" sz="3600" b="1" dirty="0" err="1">
                <a:solidFill>
                  <a:srgbClr val="FF0000"/>
                </a:solidFill>
              </a:rPr>
              <a:t>O</a:t>
            </a:r>
            <a:r>
              <a:rPr lang="it-IT" sz="3600" dirty="0" err="1"/>
              <a:t>utcome</a:t>
            </a:r>
            <a:r>
              <a:rPr lang="it-IT" sz="3600" dirty="0"/>
              <a:t> in </a:t>
            </a:r>
            <a:r>
              <a:rPr lang="it-IT" sz="3600" b="1" dirty="0">
                <a:solidFill>
                  <a:srgbClr val="FF0000"/>
                </a:solidFill>
              </a:rPr>
              <a:t>C</a:t>
            </a:r>
            <a:r>
              <a:rPr lang="it-IT" sz="3600" dirty="0"/>
              <a:t>ardiochirurgia</a:t>
            </a:r>
          </a:p>
          <a:p>
            <a:pPr algn="ctr"/>
            <a:r>
              <a:rPr lang="it-IT" sz="3600" b="1" dirty="0">
                <a:solidFill>
                  <a:srgbClr val="FF0000"/>
                </a:solidFill>
              </a:rPr>
              <a:t>GIROC</a:t>
            </a:r>
          </a:p>
          <a:p>
            <a:pPr algn="ctr"/>
            <a:endParaRPr lang="it-IT" sz="36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F9F0C8F-1614-9944-B1EF-8AA859980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797" y="3429000"/>
            <a:ext cx="3008406" cy="225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863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77CD6494-DC7B-2344-ACE4-B2B222ACE5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0586824"/>
              </p:ext>
            </p:extLst>
          </p:nvPr>
        </p:nvGraphicFramePr>
        <p:xfrm>
          <a:off x="2018553" y="24901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reccia sinistra 5">
            <a:extLst>
              <a:ext uri="{FF2B5EF4-FFF2-40B4-BE49-F238E27FC236}">
                <a16:creationId xmlns:a16="http://schemas.microsoft.com/office/drawing/2014/main" id="{E9A5AAF6-0688-C248-9CE4-FA23114E000F}"/>
              </a:ext>
            </a:extLst>
          </p:cNvPr>
          <p:cNvSpPr/>
          <p:nvPr/>
        </p:nvSpPr>
        <p:spPr>
          <a:xfrm>
            <a:off x="1438835" y="3146612"/>
            <a:ext cx="1129553" cy="30928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Connettore 4 10">
            <a:extLst>
              <a:ext uri="{FF2B5EF4-FFF2-40B4-BE49-F238E27FC236}">
                <a16:creationId xmlns:a16="http://schemas.microsoft.com/office/drawing/2014/main" id="{DC1B71A5-9822-9349-B421-634F1EB71C8D}"/>
              </a:ext>
            </a:extLst>
          </p:cNvPr>
          <p:cNvCxnSpPr>
            <a:cxnSpLocks/>
          </p:cNvCxnSpPr>
          <p:nvPr/>
        </p:nvCxnSpPr>
        <p:spPr>
          <a:xfrm rot="10800000">
            <a:off x="6387353" y="2017060"/>
            <a:ext cx="3759200" cy="1129555"/>
          </a:xfrm>
          <a:prstGeom prst="bentConnector3">
            <a:avLst>
              <a:gd name="adj1" fmla="val -10453"/>
            </a:avLst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8B4C1B4-0502-224F-AD29-A0EE4A58D4CE}"/>
              </a:ext>
            </a:extLst>
          </p:cNvPr>
          <p:cNvSpPr txBox="1"/>
          <p:nvPr/>
        </p:nvSpPr>
        <p:spPr>
          <a:xfrm>
            <a:off x="8494059" y="1647728"/>
            <a:ext cx="1255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15GG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07BC2ED1-6B97-D84C-9DD9-35376D803431}"/>
              </a:ext>
            </a:extLst>
          </p:cNvPr>
          <p:cNvSpPr txBox="1"/>
          <p:nvPr/>
        </p:nvSpPr>
        <p:spPr>
          <a:xfrm>
            <a:off x="3052481" y="5958725"/>
            <a:ext cx="6279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PARTENZA DELL’ARRUOLAMENTO ENTRO MASSIMO 3 MESI DALL’APPROAVAZIONE</a:t>
            </a:r>
          </a:p>
        </p:txBody>
      </p:sp>
    </p:spTree>
    <p:extLst>
      <p:ext uri="{BB962C8B-B14F-4D97-AF65-F5344CB8AC3E}">
        <p14:creationId xmlns:p14="http://schemas.microsoft.com/office/powerpoint/2010/main" val="3374834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12EEFF1B-CADD-B342-B964-8FE4F16E7C08}"/>
              </a:ext>
            </a:extLst>
          </p:cNvPr>
          <p:cNvSpPr txBox="1"/>
          <p:nvPr/>
        </p:nvSpPr>
        <p:spPr>
          <a:xfrm>
            <a:off x="368403" y="380409"/>
            <a:ext cx="11455194" cy="6328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it-IT" b="1" dirty="0">
                <a:solidFill>
                  <a:srgbClr val="FF0000"/>
                </a:solidFill>
              </a:rPr>
              <a:t>ASPETTI TECNICI</a:t>
            </a:r>
          </a:p>
          <a:p>
            <a:pPr>
              <a:lnSpc>
                <a:spcPts val="1800"/>
              </a:lnSpc>
            </a:pPr>
            <a:endParaRPr lang="it-IT" dirty="0"/>
          </a:p>
          <a:p>
            <a:pPr marL="342900" indent="-342900">
              <a:lnSpc>
                <a:spcPts val="1800"/>
              </a:lnSpc>
              <a:buAutoNum type="arabicPeriod"/>
            </a:pPr>
            <a:r>
              <a:rPr lang="it-IT" dirty="0"/>
              <a:t>FINESTRA PER PRESENTAZIONE DEI PROGETTI OGNI 4 MESI: 3 FINESTRE IN UN ANNO DI 15 GIORNI CIASCUNA</a:t>
            </a:r>
          </a:p>
          <a:p>
            <a:pPr>
              <a:lnSpc>
                <a:spcPts val="1800"/>
              </a:lnSpc>
            </a:pPr>
            <a:endParaRPr lang="it-IT" dirty="0"/>
          </a:p>
          <a:p>
            <a:pPr marL="342900" indent="-342900">
              <a:lnSpc>
                <a:spcPts val="1800"/>
              </a:lnSpc>
              <a:buFont typeface="+mj-lt"/>
              <a:buAutoNum type="arabicPeriod" startAt="2"/>
            </a:pPr>
            <a:r>
              <a:rPr lang="it-IT" dirty="0"/>
              <a:t>PRESENTAZIONE MEDIANTE FORM CHE SARA’ SCARICABILE DAL SITO</a:t>
            </a:r>
          </a:p>
          <a:p>
            <a:pPr>
              <a:lnSpc>
                <a:spcPts val="1800"/>
              </a:lnSpc>
            </a:pPr>
            <a:endParaRPr lang="it-IT" dirty="0"/>
          </a:p>
          <a:p>
            <a:pPr marL="342900" indent="-342900">
              <a:lnSpc>
                <a:spcPts val="1800"/>
              </a:lnSpc>
              <a:buFont typeface="+mj-lt"/>
              <a:buAutoNum type="arabicPeriod" startAt="3"/>
            </a:pPr>
            <a:r>
              <a:rPr lang="it-IT" dirty="0"/>
              <a:t>TEMPI DI VALUTAZIONE: 15 GG</a:t>
            </a:r>
          </a:p>
          <a:p>
            <a:pPr>
              <a:lnSpc>
                <a:spcPts val="1800"/>
              </a:lnSpc>
            </a:pPr>
            <a:endParaRPr lang="it-IT" b="1" dirty="0">
              <a:solidFill>
                <a:srgbClr val="FF0000"/>
              </a:solidFill>
            </a:endParaRPr>
          </a:p>
          <a:p>
            <a:pPr marL="342900" indent="-342900">
              <a:lnSpc>
                <a:spcPts val="1800"/>
              </a:lnSpc>
              <a:buFont typeface="+mj-lt"/>
              <a:buAutoNum type="arabicPeriod" startAt="4"/>
            </a:pPr>
            <a:r>
              <a:rPr lang="it-IT" dirty="0"/>
              <a:t>NEL CASO IN CUI IL GIROC ABBIA DUBBI, POTRA’ CONVOCARE IL P.I. PER UNA PRESENTAZIONE DELLO STUDIO E SI RISERVERA’ LA POSSIBILITA’ DI DECISIONE ENTRO 15 GIORNI</a:t>
            </a:r>
          </a:p>
          <a:p>
            <a:pPr marL="342900" indent="-342900">
              <a:lnSpc>
                <a:spcPts val="1800"/>
              </a:lnSpc>
              <a:buFont typeface="+mj-lt"/>
              <a:buAutoNum type="arabicPeriod" startAt="4"/>
            </a:pPr>
            <a:endParaRPr lang="it-IT" dirty="0"/>
          </a:p>
          <a:p>
            <a:pPr marL="342900" indent="-342900">
              <a:lnSpc>
                <a:spcPts val="1800"/>
              </a:lnSpc>
              <a:buFont typeface="+mj-lt"/>
              <a:buAutoNum type="arabicPeriod" startAt="4"/>
            </a:pPr>
            <a:r>
              <a:rPr lang="it-IT" dirty="0"/>
              <a:t>ALLA VALUTAZIONE DEI PROGETTI PARTECIPERÀ ANCHE IL RESPONSABILE DELLA TASK-FORCE SULLA METODOLOGIA</a:t>
            </a:r>
          </a:p>
          <a:p>
            <a:pPr marL="342900" indent="-342900">
              <a:lnSpc>
                <a:spcPts val="1800"/>
              </a:lnSpc>
              <a:buFont typeface="+mj-lt"/>
              <a:buAutoNum type="arabicPeriod" startAt="4"/>
            </a:pPr>
            <a:endParaRPr lang="it-IT" dirty="0"/>
          </a:p>
          <a:p>
            <a:pPr marL="342900" indent="-342900">
              <a:lnSpc>
                <a:spcPts val="1800"/>
              </a:lnSpc>
              <a:buFont typeface="+mj-lt"/>
              <a:buAutoNum type="arabicPeriod" startAt="4"/>
            </a:pPr>
            <a:r>
              <a:rPr lang="it-IT" dirty="0"/>
              <a:t>UNA VOLTA APPROVATO IL PROGETTO, LO STESSO SARÀ PASSATO ALLA TASK-FORCE DELLA METODOLOGIA CHE DOVRA’ INSIEME AL P.I. OCCUPARSI DELLA REALIZZAZIONE DEL DATASET</a:t>
            </a:r>
          </a:p>
          <a:p>
            <a:pPr marL="342900" indent="-342900">
              <a:lnSpc>
                <a:spcPts val="1800"/>
              </a:lnSpc>
              <a:buFont typeface="+mj-lt"/>
              <a:buAutoNum type="arabicPeriod" startAt="4"/>
            </a:pPr>
            <a:endParaRPr lang="it-IT" dirty="0"/>
          </a:p>
          <a:p>
            <a:pPr marL="342900" indent="-342900">
              <a:lnSpc>
                <a:spcPts val="1800"/>
              </a:lnSpc>
              <a:buFont typeface="+mj-lt"/>
              <a:buAutoNum type="arabicPeriod" startAt="4"/>
            </a:pPr>
            <a:r>
              <a:rPr lang="it-IT" b="1" dirty="0"/>
              <a:t>IL P.I. DI CIASCUN PROGETTO DOVREBBE IDEALMENTE AVER GIÁ RICEVUTO ESITO POSITIVO DAL PROPRIO COMITATO ETICO PRIMA DI PRESENTARE DOMANDA AL GIROC. IN VIA ALTERNATIVO IL P.I. SI IMPEGNA A PRESENTARE LA DOCUMENTAZIONE PRESSO IL PROPRIO C.E. ENTRO 1 MESE DALLA PRESENTAZIONE DEL PROGETTO AL GIROC</a:t>
            </a:r>
          </a:p>
          <a:p>
            <a:pPr marL="342900" indent="-342900">
              <a:lnSpc>
                <a:spcPts val="1800"/>
              </a:lnSpc>
              <a:buFont typeface="+mj-lt"/>
              <a:buAutoNum type="arabicPeriod" startAt="4"/>
            </a:pPr>
            <a:endParaRPr lang="it-IT" dirty="0"/>
          </a:p>
          <a:p>
            <a:pPr marL="342900" indent="-342900">
              <a:lnSpc>
                <a:spcPts val="1800"/>
              </a:lnSpc>
              <a:buFont typeface="+mj-lt"/>
              <a:buAutoNum type="arabicPeriod" startAt="4"/>
            </a:pPr>
            <a:r>
              <a:rPr lang="it-IT" dirty="0"/>
              <a:t>UN MEMBRO DEL GIROC AFFIANCHERÀ IL PI IN TUTTE LE FASI DEL PROGETTO FINO ALLA REALIZZAZIONE</a:t>
            </a:r>
          </a:p>
          <a:p>
            <a:pPr marL="342900" indent="-342900">
              <a:lnSpc>
                <a:spcPts val="1800"/>
              </a:lnSpc>
              <a:buFont typeface="+mj-lt"/>
              <a:buAutoNum type="arabicPeriod" startAt="4"/>
            </a:pPr>
            <a:endParaRPr lang="it-IT" dirty="0"/>
          </a:p>
          <a:p>
            <a:pPr marL="342900" indent="-342900">
              <a:lnSpc>
                <a:spcPts val="1800"/>
              </a:lnSpc>
              <a:buFont typeface="+mj-lt"/>
              <a:buAutoNum type="arabicPeriod" startAt="4"/>
            </a:pPr>
            <a:r>
              <a:rPr lang="it-IT" dirty="0"/>
              <a:t>ALL’INTERNO DEL GIROC SARANNO INDIVIDUATE LE AREE DELLE AREE DI EXPERTISE PER I DIVERSI MEMBRI</a:t>
            </a:r>
          </a:p>
          <a:p>
            <a:pPr marL="342900" indent="-342900">
              <a:lnSpc>
                <a:spcPts val="1800"/>
              </a:lnSpc>
              <a:buFont typeface="+mj-lt"/>
              <a:buAutoNum type="arabicPeriod" startAt="4"/>
            </a:pPr>
            <a:endParaRPr lang="it-IT" dirty="0"/>
          </a:p>
          <a:p>
            <a:pPr marL="342900" indent="-342900">
              <a:lnSpc>
                <a:spcPts val="1800"/>
              </a:lnSpc>
              <a:buFont typeface="+mj-lt"/>
              <a:buAutoNum type="arabicPeriod" startAt="4"/>
            </a:pPr>
            <a:r>
              <a:rPr lang="it-IT" dirty="0"/>
              <a:t>IL P.I. ED IL RESPONSABILE GIROC INDIVIDUARANNO IL NUMERO MINIMO DI PAZ PER CENTRO PER PARTECIPARE ALLO STUDIO</a:t>
            </a:r>
          </a:p>
        </p:txBody>
      </p:sp>
    </p:spTree>
    <p:extLst>
      <p:ext uri="{BB962C8B-B14F-4D97-AF65-F5344CB8AC3E}">
        <p14:creationId xmlns:p14="http://schemas.microsoft.com/office/powerpoint/2010/main" val="1238320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12EEFF1B-CADD-B342-B964-8FE4F16E7C08}"/>
              </a:ext>
            </a:extLst>
          </p:cNvPr>
          <p:cNvSpPr txBox="1"/>
          <p:nvPr/>
        </p:nvSpPr>
        <p:spPr>
          <a:xfrm>
            <a:off x="599089" y="336176"/>
            <a:ext cx="1099227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FF0000"/>
                </a:solidFill>
              </a:rPr>
              <a:t>TIPOLOGIA DI STUDI</a:t>
            </a:r>
          </a:p>
          <a:p>
            <a:endParaRPr lang="it-IT" sz="2800" dirty="0"/>
          </a:p>
          <a:p>
            <a:pPr marL="342900" indent="-342900">
              <a:buAutoNum type="arabicPeriod"/>
            </a:pPr>
            <a:r>
              <a:rPr lang="it-IT" sz="2800" dirty="0"/>
              <a:t>RETROSPETTIVI</a:t>
            </a:r>
          </a:p>
          <a:p>
            <a:pPr marL="342900" indent="-342900">
              <a:buAutoNum type="arabicPeriod"/>
            </a:pPr>
            <a:r>
              <a:rPr lang="it-IT" sz="2800" dirty="0"/>
              <a:t>SURVEY (STUDI DI PREVALENZA)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it-IT" sz="2800" dirty="0"/>
              <a:t>PROSPETTICI NON RANDOMIZZATI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it-IT" sz="2800" dirty="0"/>
              <a:t>TRIALS</a:t>
            </a:r>
            <a:endParaRPr lang="it-IT" sz="2800" b="1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 startAt="4"/>
            </a:pPr>
            <a:r>
              <a:rPr lang="it-IT" sz="2800" dirty="0"/>
              <a:t>NUOVI REGISTRI 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it-IT" sz="2800" dirty="0"/>
              <a:t>REGISTRI GIA’ ATTIVI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it-IT" sz="2800" dirty="0"/>
              <a:t>META-ANALISI – </a:t>
            </a:r>
            <a:r>
              <a:rPr lang="it-IT" sz="2800" i="1" dirty="0"/>
              <a:t>SYSTEMATIC REVIEW</a:t>
            </a:r>
          </a:p>
          <a:p>
            <a:pPr marL="514350" indent="-514350">
              <a:buFont typeface="+mj-lt"/>
              <a:buAutoNum type="arabicPeriod" startAt="6"/>
            </a:pPr>
            <a:endParaRPr lang="it-IT" sz="2800" dirty="0"/>
          </a:p>
          <a:p>
            <a:pPr algn="ctr"/>
            <a:r>
              <a:rPr lang="it-IT" sz="2800" b="1" dirty="0">
                <a:solidFill>
                  <a:srgbClr val="FF0000"/>
                </a:solidFill>
              </a:rPr>
              <a:t>TIPOLOGIA DI DATASET</a:t>
            </a:r>
          </a:p>
          <a:p>
            <a:pPr marL="514350" indent="-514350">
              <a:buFont typeface="+mj-lt"/>
              <a:buAutoNum type="arabicPeriod" startAt="6"/>
            </a:pPr>
            <a:endParaRPr lang="it-IT" sz="2800" dirty="0"/>
          </a:p>
          <a:p>
            <a:pPr marL="342900" indent="-342900">
              <a:buAutoNum type="arabicPeriod"/>
            </a:pPr>
            <a:r>
              <a:rPr lang="it-IT" sz="2800" dirty="0"/>
              <a:t>DATASET SOCIETARIO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it-IT" sz="2800" dirty="0"/>
              <a:t>ALTRI DATASET (CON POSSIBILITA’ DI LINK CON DATI OUTCOME AGENAS)</a:t>
            </a:r>
          </a:p>
        </p:txBody>
      </p:sp>
    </p:spTree>
    <p:extLst>
      <p:ext uri="{BB962C8B-B14F-4D97-AF65-F5344CB8AC3E}">
        <p14:creationId xmlns:p14="http://schemas.microsoft.com/office/powerpoint/2010/main" val="3561987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12EEFF1B-CADD-B342-B964-8FE4F16E7C08}"/>
              </a:ext>
            </a:extLst>
          </p:cNvPr>
          <p:cNvSpPr txBox="1"/>
          <p:nvPr/>
        </p:nvSpPr>
        <p:spPr>
          <a:xfrm>
            <a:off x="495300" y="1228397"/>
            <a:ext cx="11201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FF0000"/>
                </a:solidFill>
              </a:rPr>
              <a:t>CHI PUO’ PRESENTARE UNO STUDIO?</a:t>
            </a:r>
            <a:endParaRPr lang="it-IT" sz="2800" dirty="0"/>
          </a:p>
          <a:p>
            <a:pPr algn="ctr"/>
            <a:r>
              <a:rPr lang="it-IT" sz="2800" dirty="0"/>
              <a:t>SOCIO SICCH IN REGOLA</a:t>
            </a:r>
          </a:p>
          <a:p>
            <a:pPr algn="ctr"/>
            <a:endParaRPr lang="it-IT" sz="2800" dirty="0"/>
          </a:p>
          <a:p>
            <a:pPr algn="ctr"/>
            <a:endParaRPr lang="it-IT" sz="2800" b="1" dirty="0">
              <a:solidFill>
                <a:srgbClr val="FF0000"/>
              </a:solidFill>
            </a:endParaRPr>
          </a:p>
          <a:p>
            <a:pPr algn="ctr"/>
            <a:r>
              <a:rPr lang="it-IT" sz="2800" b="1" dirty="0">
                <a:solidFill>
                  <a:srgbClr val="FF0000"/>
                </a:solidFill>
              </a:rPr>
              <a:t>COME INVIARE?</a:t>
            </a:r>
            <a:endParaRPr lang="it-IT" sz="2800" dirty="0"/>
          </a:p>
          <a:p>
            <a:pPr algn="ctr"/>
            <a:r>
              <a:rPr lang="it-IT" sz="2800" dirty="0">
                <a:hlinkClick r:id="rId2"/>
              </a:rPr>
              <a:t>giroc.submission@gmail.com</a:t>
            </a:r>
            <a:endParaRPr lang="it-IT" sz="2800" dirty="0"/>
          </a:p>
          <a:p>
            <a:pPr algn="ctr"/>
            <a:endParaRPr lang="it-IT" sz="2800" dirty="0"/>
          </a:p>
          <a:p>
            <a:pPr algn="ctr"/>
            <a:endParaRPr lang="it-IT" sz="2800" dirty="0"/>
          </a:p>
          <a:p>
            <a:pPr algn="ctr"/>
            <a:r>
              <a:rPr lang="it-IT" sz="2800" b="1" dirty="0">
                <a:solidFill>
                  <a:srgbClr val="FF0000"/>
                </a:solidFill>
              </a:rPr>
              <a:t>COSA INVIARE?</a:t>
            </a:r>
            <a:endParaRPr lang="it-IT" sz="2800" dirty="0"/>
          </a:p>
          <a:p>
            <a:pPr algn="ctr"/>
            <a:r>
              <a:rPr lang="it-IT" sz="2800" dirty="0"/>
              <a:t>MODULO SCARICABILE DAL SITO</a:t>
            </a:r>
          </a:p>
        </p:txBody>
      </p:sp>
    </p:spTree>
    <p:extLst>
      <p:ext uri="{BB962C8B-B14F-4D97-AF65-F5344CB8AC3E}">
        <p14:creationId xmlns:p14="http://schemas.microsoft.com/office/powerpoint/2010/main" val="3157819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FBFE4265-A570-F34E-A68A-C0A4431206B9}"/>
              </a:ext>
            </a:extLst>
          </p:cNvPr>
          <p:cNvSpPr txBox="1"/>
          <p:nvPr/>
        </p:nvSpPr>
        <p:spPr>
          <a:xfrm>
            <a:off x="499782" y="1232631"/>
            <a:ext cx="1119243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PROGETTI GIÀ IN CORSO (PRIMA DEL 2021): 2 AUTORI PER CENTRO</a:t>
            </a:r>
          </a:p>
          <a:p>
            <a:endParaRPr lang="it-IT" dirty="0"/>
          </a:p>
          <a:p>
            <a:r>
              <a:rPr lang="it-IT" dirty="0"/>
              <a:t>NUOVI PROGETTI (DAL 2021): STEERING COMMITTEE PER UN MASSIMO DI 22 AUTORI</a:t>
            </a:r>
          </a:p>
          <a:p>
            <a:endParaRPr lang="it-IT" dirty="0"/>
          </a:p>
          <a:p>
            <a:r>
              <a:rPr lang="it-IT" dirty="0"/>
              <a:t>CRITERI PER ENTRARE NELLO STEERING COMMITTEE:</a:t>
            </a:r>
          </a:p>
          <a:p>
            <a:pPr marL="342900" indent="-342900">
              <a:buAutoNum type="arabicPeriod"/>
            </a:pPr>
            <a:r>
              <a:rPr lang="it-IT" dirty="0"/>
              <a:t>PI</a:t>
            </a:r>
          </a:p>
          <a:p>
            <a:pPr marL="342900" indent="-342900">
              <a:buAutoNum type="arabicPeriod"/>
            </a:pPr>
            <a:r>
              <a:rPr lang="it-IT" dirty="0"/>
              <a:t>SENIOR AUTHOR DEL CENTRO DEL PI O INDIVIDUATO DAL PI</a:t>
            </a:r>
          </a:p>
          <a:p>
            <a:pPr marL="342900" indent="-342900">
              <a:buAutoNum type="arabicPeriod"/>
            </a:pPr>
            <a:r>
              <a:rPr lang="it-IT" dirty="0"/>
              <a:t>MEMBRO GIROC CHE AFFIANCA IL PI</a:t>
            </a:r>
          </a:p>
          <a:p>
            <a:pPr marL="342900" indent="-342900">
              <a:buAutoNum type="arabicPeriod"/>
            </a:pPr>
            <a:r>
              <a:rPr lang="it-IT" dirty="0"/>
              <a:t>MEMBRO TASK-FORCE METODOLOGIA</a:t>
            </a:r>
          </a:p>
          <a:p>
            <a:pPr marL="342900" indent="-342900">
              <a:buAutoNum type="arabicPeriod"/>
            </a:pPr>
            <a:r>
              <a:rPr lang="it-IT" dirty="0"/>
              <a:t>MEMBRI (MAX 2) DIRETTIVO SCIENTIFICO SICCH</a:t>
            </a:r>
          </a:p>
          <a:p>
            <a:pPr marL="342900" indent="-342900">
              <a:buAutoNum type="arabicPeriod"/>
            </a:pPr>
            <a:r>
              <a:rPr lang="it-IT" dirty="0"/>
              <a:t>ALTRI AUTORI FINO AD UN MASSIMO DI 16</a:t>
            </a:r>
          </a:p>
          <a:p>
            <a:pPr marL="342900" indent="-342900">
              <a:buAutoNum type="arabicPeriod"/>
            </a:pPr>
            <a:r>
              <a:rPr lang="it-IT" b="1" dirty="0"/>
              <a:t>UN AUTORE SPECIALISTA IN ALTRA BRANCA MEDICA O SCIENTIFICA (es.: infettivologo o biologo) PUÓ ESSERE AGGIUNTO SU PROPOSTA DEL PI SOLO SE DI COMPROVATA ESPERIENZA/COMPETENZA E SE APPORTA UN SIGNIFICATIVO CONTRIBUTO IN TERMINI DI QUALITÁ AL MANOSCRITTO (PREVIA APPROVAZIONE DEL GIROC).</a:t>
            </a:r>
          </a:p>
          <a:p>
            <a:pPr marL="342900" indent="-342900">
              <a:buAutoNum type="arabicPeriod"/>
            </a:pPr>
            <a:endParaRPr lang="it-IT" dirty="0"/>
          </a:p>
          <a:p>
            <a:pPr algn="ctr"/>
            <a:r>
              <a:rPr lang="it-IT" b="1" dirty="0">
                <a:solidFill>
                  <a:srgbClr val="FF0000"/>
                </a:solidFill>
              </a:rPr>
              <a:t>TUTTI GLI AUTORI (esclusi coloro che rientrano nella definizione dei punti 2 e 7) DEVONO ESSERE SOCI SICCH IN REGOLA AL MOMENTO DELLA SOTTOMISSIONE DEL LAVORO.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2996638-8EFD-574C-995C-7E0A69867783}"/>
              </a:ext>
            </a:extLst>
          </p:cNvPr>
          <p:cNvSpPr txBox="1"/>
          <p:nvPr/>
        </p:nvSpPr>
        <p:spPr>
          <a:xfrm>
            <a:off x="0" y="47214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FF0000"/>
                </a:solidFill>
              </a:rPr>
              <a:t>REGOLE AUTHORSHIP 1</a:t>
            </a:r>
          </a:p>
        </p:txBody>
      </p:sp>
    </p:spTree>
    <p:extLst>
      <p:ext uri="{BB962C8B-B14F-4D97-AF65-F5344CB8AC3E}">
        <p14:creationId xmlns:p14="http://schemas.microsoft.com/office/powerpoint/2010/main" val="2007347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250BC644-F8CA-8943-86FC-38124BD4D184}"/>
              </a:ext>
            </a:extLst>
          </p:cNvPr>
          <p:cNvSpPr txBox="1"/>
          <p:nvPr/>
        </p:nvSpPr>
        <p:spPr>
          <a:xfrm>
            <a:off x="0" y="47214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FF0000"/>
                </a:solidFill>
              </a:rPr>
              <a:t>REGOLE AUTHORSHIP 2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BFE4265-A570-F34E-A68A-C0A4431206B9}"/>
              </a:ext>
            </a:extLst>
          </p:cNvPr>
          <p:cNvSpPr txBox="1"/>
          <p:nvPr/>
        </p:nvSpPr>
        <p:spPr>
          <a:xfrm>
            <a:off x="499782" y="901700"/>
            <a:ext cx="1119243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pPr marL="342900" indent="-342900">
              <a:buAutoNum type="arabicPeriod"/>
            </a:pPr>
            <a:r>
              <a:rPr lang="it-IT" b="1" dirty="0">
                <a:solidFill>
                  <a:srgbClr val="FF0000"/>
                </a:solidFill>
              </a:rPr>
              <a:t>NEI LAVORI CON UN MASSIMO DI CENTRI &lt; 10</a:t>
            </a:r>
            <a:r>
              <a:rPr lang="it-IT" b="1" dirty="0"/>
              <a:t> </a:t>
            </a:r>
          </a:p>
          <a:p>
            <a:pPr algn="just"/>
            <a:r>
              <a:rPr lang="it-IT" dirty="0"/>
              <a:t>SI ADOTTERRÀ LA REGOLA DI </a:t>
            </a:r>
            <a:r>
              <a:rPr lang="it-IT" u="sng" dirty="0"/>
              <a:t>2 AUTORI PER CENTRO</a:t>
            </a:r>
            <a:r>
              <a:rPr lang="it-IT" dirty="0"/>
              <a:t> E L’ORDINE SARÀ STABILITO IN BASE AL </a:t>
            </a:r>
            <a:r>
              <a:rPr lang="it-IT" u="sng" dirty="0"/>
              <a:t>NUMERO DI PAZIENTI, COMPLETEZZA DEI DATI RITENUTI ESSENZIALI E TEMPISTICA DI PRESENTAZIONE DEI DATI</a:t>
            </a:r>
            <a:r>
              <a:rPr lang="it-IT" dirty="0"/>
              <a:t>. IL PRIMO AUTORE SARÀ IL PI E L’ULTIMO AUTORE SARÀ IL SENIOR DEL PI. </a:t>
            </a:r>
          </a:p>
          <a:p>
            <a:endParaRPr lang="it-IT" dirty="0"/>
          </a:p>
          <a:p>
            <a:r>
              <a:rPr lang="it-IT" b="1" dirty="0">
                <a:solidFill>
                  <a:srgbClr val="FF0000"/>
                </a:solidFill>
              </a:rPr>
              <a:t>2.   NEI LAVORI CON UN MASSIMO DI CENTRI ≥ 10</a:t>
            </a:r>
            <a:r>
              <a:rPr lang="it-IT" b="1" dirty="0"/>
              <a:t> </a:t>
            </a:r>
          </a:p>
          <a:p>
            <a:pPr algn="just"/>
            <a:r>
              <a:rPr lang="it-IT" dirty="0"/>
              <a:t>SI ADOTTERANNO LE SEGUENTI REGOLE PER STABILIRE I 16 AUTORI RIMANENTI DELLO STEERING COMMITTEE:</a:t>
            </a:r>
          </a:p>
          <a:p>
            <a:pPr marL="342900" indent="-342900" algn="just">
              <a:buAutoNum type="alphaUcParenR"/>
            </a:pPr>
            <a:r>
              <a:rPr lang="it-IT" dirty="0"/>
              <a:t>ALCUNI CENTRI AVRANNO DIRITTO A 2 AUTORI E ALTRI AD UN SOLO AUTORE</a:t>
            </a:r>
          </a:p>
          <a:p>
            <a:pPr marL="342900" indent="-342900" algn="just">
              <a:buAutoNum type="alphaUcParenR"/>
            </a:pPr>
            <a:r>
              <a:rPr lang="it-IT" dirty="0"/>
              <a:t>LA PRIORITÀ D’ACCESSO A DUE SLOT SARÀ STABILITA ATTRAVERSO UN PUNTEGGIO CHE DERIVERÀ DAL NUMERO DI PAZIENTI, DATA DI CONSEGNA E % DI COMPLETEZZA DEI DATI ESSENZIALI. IL PUNTEGGIO INDIVIDUERÀ ANCHE L’ORDINE DEGLI AUTORI.</a:t>
            </a:r>
          </a:p>
          <a:p>
            <a:pPr algn="just"/>
            <a:r>
              <a:rPr lang="it-IT" dirty="0"/>
              <a:t>C) IN CASO DI UN SINGOLO AUTORE, SARÀ IL CENTRO IN PIENA AUTONOMIA A COMUNICARNE IL NOME</a:t>
            </a:r>
          </a:p>
          <a:p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E154D55-936D-DC49-AE34-61A1DE1C5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849" y="4578350"/>
            <a:ext cx="9766300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747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250BC644-F8CA-8943-86FC-38124BD4D184}"/>
              </a:ext>
            </a:extLst>
          </p:cNvPr>
          <p:cNvSpPr txBox="1"/>
          <p:nvPr/>
        </p:nvSpPr>
        <p:spPr>
          <a:xfrm>
            <a:off x="0" y="47214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FF0000"/>
                </a:solidFill>
              </a:rPr>
              <a:t>REGOLE AUTHORSHIP 3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BFE4265-A570-F34E-A68A-C0A4431206B9}"/>
              </a:ext>
            </a:extLst>
          </p:cNvPr>
          <p:cNvSpPr txBox="1"/>
          <p:nvPr/>
        </p:nvSpPr>
        <p:spPr>
          <a:xfrm>
            <a:off x="499782" y="1460500"/>
            <a:ext cx="1119243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000" dirty="0"/>
          </a:p>
          <a:p>
            <a:endParaRPr lang="it-IT" sz="2000" dirty="0"/>
          </a:p>
          <a:p>
            <a:pPr marL="342900" indent="-342900" algn="just">
              <a:buFont typeface="+mj-lt"/>
              <a:buAutoNum type="arabicPeriod"/>
            </a:pPr>
            <a:r>
              <a:rPr lang="it-IT" dirty="0"/>
              <a:t>IL REFERENTE DEL GIROC (O UNO DEI CO-REFERENTI) FARÀ DA GARANTE PER IL RISPETTO DELLE REGOLE</a:t>
            </a:r>
          </a:p>
          <a:p>
            <a:pPr marL="342900" indent="-342900" algn="just">
              <a:buFont typeface="+mj-lt"/>
              <a:buAutoNum type="arabicPeriod"/>
            </a:pPr>
            <a:endParaRPr lang="it-IT" dirty="0"/>
          </a:p>
          <a:p>
            <a:pPr marL="342900" indent="-342900" algn="just">
              <a:buFont typeface="+mj-lt"/>
              <a:buAutoNum type="arabicPeriod"/>
            </a:pPr>
            <a:r>
              <a:rPr lang="it-IT" dirty="0"/>
              <a:t>LO STEERING COMMITTEE SARÀ INDIVIDUATO AL MOMENTO DELLE ANALISI STATISTICHE E AVRÀ AUTONOMIA DECISIONALE SUL TIPO DI GIORNALE DOVE INVIARE IL LAVORO E SULLA REDAZIONE DEL LAVORO STESSO</a:t>
            </a:r>
          </a:p>
          <a:p>
            <a:pPr marL="342900" indent="-342900" algn="just">
              <a:buFont typeface="+mj-lt"/>
              <a:buAutoNum type="arabicPeriod"/>
            </a:pPr>
            <a:endParaRPr lang="it-IT" dirty="0"/>
          </a:p>
          <a:p>
            <a:pPr marL="342900" indent="-342900" algn="just">
              <a:buFont typeface="+mj-lt"/>
              <a:buAutoNum type="arabicPeriod"/>
            </a:pPr>
            <a:r>
              <a:rPr lang="it-IT" dirty="0"/>
              <a:t>DA QUEL MOMENTO IN POI I NOMI DEGLI AUTORI NON SARANNO MODIFICABILI IN ALCUN MODO, A PRESCINDERE DA CAMBI SEDE DEGLI AUTORI STESSI O DALLA TIPOLOGIA DI GIORNALE A CUI INVIARE, DOPO EVENTUALI RIFIUTI</a:t>
            </a:r>
          </a:p>
          <a:p>
            <a:pPr marL="342900" indent="-342900" algn="just">
              <a:buFont typeface="+mj-lt"/>
              <a:buAutoNum type="arabicPeriod"/>
            </a:pPr>
            <a:endParaRPr lang="it-IT" dirty="0"/>
          </a:p>
          <a:p>
            <a:pPr marL="342900" indent="-342900" algn="just">
              <a:buFont typeface="+mj-lt"/>
              <a:buAutoNum type="arabicPeriod"/>
            </a:pPr>
            <a:r>
              <a:rPr lang="it-IT" dirty="0"/>
              <a:t>PER QUANTO CONCERNE LE META-ANALISI IL NUMERO MASSIMO SARÀ RIDOTTO A 12 AUTORI</a:t>
            </a:r>
          </a:p>
          <a:p>
            <a:pPr marL="342900" indent="-342900" algn="just">
              <a:buFont typeface="+mj-lt"/>
              <a:buAutoNum type="arabicPeriod"/>
            </a:pPr>
            <a:endParaRPr lang="it-IT" dirty="0"/>
          </a:p>
          <a:p>
            <a:pPr marL="342900" indent="-342900" algn="just">
              <a:buFont typeface="+mj-lt"/>
              <a:buAutoNum type="arabicPeriod"/>
            </a:pPr>
            <a:r>
              <a:rPr lang="it-IT" dirty="0"/>
              <a:t>PER QUANTO CONCERNE I NUOVI REGISTRI IL NUMERO MASSIMO DI AUTORI SARÀ AUMENTATO A 30</a:t>
            </a:r>
          </a:p>
        </p:txBody>
      </p:sp>
    </p:spTree>
    <p:extLst>
      <p:ext uri="{BB962C8B-B14F-4D97-AF65-F5344CB8AC3E}">
        <p14:creationId xmlns:p14="http://schemas.microsoft.com/office/powerpoint/2010/main" val="6161394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764</Words>
  <Application>Microsoft Macintosh PowerPoint</Application>
  <PresentationFormat>Widescreen</PresentationFormat>
  <Paragraphs>96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MICHELE DI MAURO</dc:creator>
  <cp:lastModifiedBy>Francesco Pollari</cp:lastModifiedBy>
  <cp:revision>20</cp:revision>
  <dcterms:created xsi:type="dcterms:W3CDTF">2021-04-13T09:04:35Z</dcterms:created>
  <dcterms:modified xsi:type="dcterms:W3CDTF">2023-02-02T17:33:20Z</dcterms:modified>
</cp:coreProperties>
</file>